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3"/>
  </p:sldMasterIdLst>
  <p:notesMasterIdLst>
    <p:notesMasterId r:id="rId4"/>
  </p:notesMasterIdLst>
  <p:sldIdLst>
    <p:sldId id="256" r:id="rId5"/>
  </p:sldIdLst>
  <p:sldSz cy="43200625" cx="32399275"/>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5"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2271713" y="1143000"/>
            <a:ext cx="2314575"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pt-BR"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notes"/>
          <p:cNvSpPr/>
          <p:nvPr>
            <p:ph idx="2" type="sldImg"/>
          </p:nvPr>
        </p:nvSpPr>
        <p:spPr>
          <a:xfrm>
            <a:off x="2271713" y="1143000"/>
            <a:ext cx="2314575"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86" name="Google Shape;86;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7" name="Google Shape;87;p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de Título" type="title">
  <p:cSld name="TITLE">
    <p:spTree>
      <p:nvGrpSpPr>
        <p:cNvPr id="15" name="Shape 15"/>
        <p:cNvGrpSpPr/>
        <p:nvPr/>
      </p:nvGrpSpPr>
      <p:grpSpPr>
        <a:xfrm>
          <a:off x="0" y="0"/>
          <a:ext cx="0" cy="0"/>
          <a:chOff x="0" y="0"/>
          <a:chExt cx="0" cy="0"/>
        </a:xfrm>
      </p:grpSpPr>
      <p:sp>
        <p:nvSpPr>
          <p:cNvPr id="16" name="Google Shape;16;p2"/>
          <p:cNvSpPr txBox="1"/>
          <p:nvPr>
            <p:ph type="ctrTitle"/>
          </p:nvPr>
        </p:nvSpPr>
        <p:spPr>
          <a:xfrm>
            <a:off x="2429947" y="7070108"/>
            <a:ext cx="27539394" cy="15040222"/>
          </a:xfrm>
          <a:prstGeom prst="rect">
            <a:avLst/>
          </a:prstGeom>
          <a:noFill/>
          <a:ln>
            <a:noFill/>
          </a:ln>
        </p:spPr>
        <p:txBody>
          <a:bodyPr anchorCtr="0" anchor="b" bIns="45700" lIns="91425" spcFirstLastPara="1" rIns="91425" wrap="square" tIns="45700">
            <a:noAutofit/>
          </a:bodyPr>
          <a:lstStyle>
            <a:lvl1pPr lvl="0" algn="ctr">
              <a:lnSpc>
                <a:spcPct val="90000"/>
              </a:lnSpc>
              <a:spcBef>
                <a:spcPts val="0"/>
              </a:spcBef>
              <a:spcAft>
                <a:spcPts val="0"/>
              </a:spcAft>
              <a:buClr>
                <a:schemeClr val="dk1"/>
              </a:buClr>
              <a:buSzPts val="21259"/>
              <a:buFont typeface="Calibri"/>
              <a:buNone/>
              <a:defRPr sz="21259"/>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2"/>
          <p:cNvSpPr txBox="1"/>
          <p:nvPr>
            <p:ph idx="1" type="subTitle"/>
          </p:nvPr>
        </p:nvSpPr>
        <p:spPr>
          <a:xfrm>
            <a:off x="4049911" y="22690338"/>
            <a:ext cx="24299466" cy="10430151"/>
          </a:xfrm>
          <a:prstGeom prst="rect">
            <a:avLst/>
          </a:prstGeom>
          <a:noFill/>
          <a:ln>
            <a:noFill/>
          </a:ln>
        </p:spPr>
        <p:txBody>
          <a:bodyPr anchorCtr="0" anchor="t" bIns="45700" lIns="91425" spcFirstLastPara="1" rIns="91425" wrap="square" tIns="45700">
            <a:noAutofit/>
          </a:bodyPr>
          <a:lstStyle>
            <a:lvl1pPr lvl="0" algn="ctr">
              <a:lnSpc>
                <a:spcPct val="90000"/>
              </a:lnSpc>
              <a:spcBef>
                <a:spcPts val="3543"/>
              </a:spcBef>
              <a:spcAft>
                <a:spcPts val="0"/>
              </a:spcAft>
              <a:buClr>
                <a:schemeClr val="dk1"/>
              </a:buClr>
              <a:buSzPts val="8504"/>
              <a:buNone/>
              <a:defRPr sz="8504"/>
            </a:lvl1pPr>
            <a:lvl2pPr lvl="1" algn="ctr">
              <a:lnSpc>
                <a:spcPct val="90000"/>
              </a:lnSpc>
              <a:spcBef>
                <a:spcPts val="1772"/>
              </a:spcBef>
              <a:spcAft>
                <a:spcPts val="0"/>
              </a:spcAft>
              <a:buClr>
                <a:schemeClr val="dk1"/>
              </a:buClr>
              <a:buSzPts val="7086"/>
              <a:buNone/>
              <a:defRPr sz="7086"/>
            </a:lvl2pPr>
            <a:lvl3pPr lvl="2" algn="ctr">
              <a:lnSpc>
                <a:spcPct val="90000"/>
              </a:lnSpc>
              <a:spcBef>
                <a:spcPts val="1772"/>
              </a:spcBef>
              <a:spcAft>
                <a:spcPts val="0"/>
              </a:spcAft>
              <a:buClr>
                <a:schemeClr val="dk1"/>
              </a:buClr>
              <a:buSzPts val="6378"/>
              <a:buNone/>
              <a:defRPr sz="6378"/>
            </a:lvl3pPr>
            <a:lvl4pPr lvl="3" algn="ctr">
              <a:lnSpc>
                <a:spcPct val="90000"/>
              </a:lnSpc>
              <a:spcBef>
                <a:spcPts val="1772"/>
              </a:spcBef>
              <a:spcAft>
                <a:spcPts val="0"/>
              </a:spcAft>
              <a:buClr>
                <a:schemeClr val="dk1"/>
              </a:buClr>
              <a:buSzPts val="5669"/>
              <a:buNone/>
              <a:defRPr sz="5669"/>
            </a:lvl4pPr>
            <a:lvl5pPr lvl="4" algn="ctr">
              <a:lnSpc>
                <a:spcPct val="90000"/>
              </a:lnSpc>
              <a:spcBef>
                <a:spcPts val="1772"/>
              </a:spcBef>
              <a:spcAft>
                <a:spcPts val="0"/>
              </a:spcAft>
              <a:buClr>
                <a:schemeClr val="dk1"/>
              </a:buClr>
              <a:buSzPts val="5669"/>
              <a:buNone/>
              <a:defRPr sz="5669"/>
            </a:lvl5pPr>
            <a:lvl6pPr lvl="5" algn="ctr">
              <a:lnSpc>
                <a:spcPct val="90000"/>
              </a:lnSpc>
              <a:spcBef>
                <a:spcPts val="1772"/>
              </a:spcBef>
              <a:spcAft>
                <a:spcPts val="0"/>
              </a:spcAft>
              <a:buClr>
                <a:schemeClr val="dk1"/>
              </a:buClr>
              <a:buSzPts val="5669"/>
              <a:buNone/>
              <a:defRPr sz="5669"/>
            </a:lvl6pPr>
            <a:lvl7pPr lvl="6" algn="ctr">
              <a:lnSpc>
                <a:spcPct val="90000"/>
              </a:lnSpc>
              <a:spcBef>
                <a:spcPts val="1772"/>
              </a:spcBef>
              <a:spcAft>
                <a:spcPts val="0"/>
              </a:spcAft>
              <a:buClr>
                <a:schemeClr val="dk1"/>
              </a:buClr>
              <a:buSzPts val="5669"/>
              <a:buNone/>
              <a:defRPr sz="5669"/>
            </a:lvl7pPr>
            <a:lvl8pPr lvl="7" algn="ctr">
              <a:lnSpc>
                <a:spcPct val="90000"/>
              </a:lnSpc>
              <a:spcBef>
                <a:spcPts val="1772"/>
              </a:spcBef>
              <a:spcAft>
                <a:spcPts val="0"/>
              </a:spcAft>
              <a:buClr>
                <a:schemeClr val="dk1"/>
              </a:buClr>
              <a:buSzPts val="5669"/>
              <a:buNone/>
              <a:defRPr sz="5669"/>
            </a:lvl8pPr>
            <a:lvl9pPr lvl="8" algn="ctr">
              <a:lnSpc>
                <a:spcPct val="90000"/>
              </a:lnSpc>
              <a:spcBef>
                <a:spcPts val="1772"/>
              </a:spcBef>
              <a:spcAft>
                <a:spcPts val="0"/>
              </a:spcAft>
              <a:buClr>
                <a:schemeClr val="dk1"/>
              </a:buClr>
              <a:buSzPts val="5669"/>
              <a:buNone/>
              <a:defRPr sz="5669"/>
            </a:lvl9pPr>
          </a:lstStyle>
          <a:p/>
        </p:txBody>
      </p:sp>
      <p:sp>
        <p:nvSpPr>
          <p:cNvPr id="18" name="Google Shape;18;p2"/>
          <p:cNvSpPr txBox="1"/>
          <p:nvPr>
            <p:ph idx="10" type="dt"/>
          </p:nvPr>
        </p:nvSpPr>
        <p:spPr>
          <a:xfrm>
            <a:off x="2227451" y="40040600"/>
            <a:ext cx="7289840" cy="230003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2"/>
          <p:cNvSpPr txBox="1"/>
          <p:nvPr>
            <p:ph idx="11" type="ftr"/>
          </p:nvPr>
        </p:nvSpPr>
        <p:spPr>
          <a:xfrm>
            <a:off x="10732264" y="40040600"/>
            <a:ext cx="10934760" cy="230003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2"/>
          <p:cNvSpPr txBox="1"/>
          <p:nvPr>
            <p:ph idx="12" type="sldNum"/>
          </p:nvPr>
        </p:nvSpPr>
        <p:spPr>
          <a:xfrm>
            <a:off x="22881997" y="40040600"/>
            <a:ext cx="7289840" cy="230003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e Texto Vertical" type="vertTx">
  <p:cSld name="VERTICAL_TEXT">
    <p:spTree>
      <p:nvGrpSpPr>
        <p:cNvPr id="72" name="Shape 72"/>
        <p:cNvGrpSpPr/>
        <p:nvPr/>
      </p:nvGrpSpPr>
      <p:grpSpPr>
        <a:xfrm>
          <a:off x="0" y="0"/>
          <a:ext cx="0" cy="0"/>
          <a:chOff x="0" y="0"/>
          <a:chExt cx="0" cy="0"/>
        </a:xfrm>
      </p:grpSpPr>
      <p:sp>
        <p:nvSpPr>
          <p:cNvPr id="73" name="Google Shape;73;p11"/>
          <p:cNvSpPr txBox="1"/>
          <p:nvPr>
            <p:ph type="title"/>
          </p:nvPr>
        </p:nvSpPr>
        <p:spPr>
          <a:xfrm>
            <a:off x="2227451" y="2300044"/>
            <a:ext cx="27944386" cy="8350126"/>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11"/>
          <p:cNvSpPr txBox="1"/>
          <p:nvPr>
            <p:ph idx="1" type="body"/>
          </p:nvPr>
        </p:nvSpPr>
        <p:spPr>
          <a:xfrm rot="5400000">
            <a:off x="2494440" y="11233181"/>
            <a:ext cx="27410408" cy="27944386"/>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3543"/>
              </a:spcBef>
              <a:spcAft>
                <a:spcPts val="0"/>
              </a:spcAft>
              <a:buClr>
                <a:schemeClr val="dk1"/>
              </a:buClr>
              <a:buSzPts val="1800"/>
              <a:buChar char="•"/>
              <a:defRPr/>
            </a:lvl1pPr>
            <a:lvl2pPr indent="-342900" lvl="1" marL="914400" algn="l">
              <a:lnSpc>
                <a:spcPct val="90000"/>
              </a:lnSpc>
              <a:spcBef>
                <a:spcPts val="1772"/>
              </a:spcBef>
              <a:spcAft>
                <a:spcPts val="0"/>
              </a:spcAft>
              <a:buClr>
                <a:schemeClr val="dk1"/>
              </a:buClr>
              <a:buSzPts val="1800"/>
              <a:buChar char="•"/>
              <a:defRPr/>
            </a:lvl2pPr>
            <a:lvl3pPr indent="-342900" lvl="2" marL="1371600" algn="l">
              <a:lnSpc>
                <a:spcPct val="90000"/>
              </a:lnSpc>
              <a:spcBef>
                <a:spcPts val="1772"/>
              </a:spcBef>
              <a:spcAft>
                <a:spcPts val="0"/>
              </a:spcAft>
              <a:buClr>
                <a:schemeClr val="dk1"/>
              </a:buClr>
              <a:buSzPts val="1800"/>
              <a:buChar char="•"/>
              <a:defRPr/>
            </a:lvl3pPr>
            <a:lvl4pPr indent="-342900" lvl="3" marL="1828800" algn="l">
              <a:lnSpc>
                <a:spcPct val="90000"/>
              </a:lnSpc>
              <a:spcBef>
                <a:spcPts val="1772"/>
              </a:spcBef>
              <a:spcAft>
                <a:spcPts val="0"/>
              </a:spcAft>
              <a:buClr>
                <a:schemeClr val="dk1"/>
              </a:buClr>
              <a:buSzPts val="1800"/>
              <a:buChar char="•"/>
              <a:defRPr/>
            </a:lvl4pPr>
            <a:lvl5pPr indent="-342900" lvl="4" marL="2286000" algn="l">
              <a:lnSpc>
                <a:spcPct val="90000"/>
              </a:lnSpc>
              <a:spcBef>
                <a:spcPts val="1772"/>
              </a:spcBef>
              <a:spcAft>
                <a:spcPts val="0"/>
              </a:spcAft>
              <a:buClr>
                <a:schemeClr val="dk1"/>
              </a:buClr>
              <a:buSzPts val="1800"/>
              <a:buChar char="•"/>
              <a:defRPr/>
            </a:lvl5pPr>
            <a:lvl6pPr indent="-342900" lvl="5" marL="2743200" algn="l">
              <a:lnSpc>
                <a:spcPct val="90000"/>
              </a:lnSpc>
              <a:spcBef>
                <a:spcPts val="1772"/>
              </a:spcBef>
              <a:spcAft>
                <a:spcPts val="0"/>
              </a:spcAft>
              <a:buClr>
                <a:schemeClr val="dk1"/>
              </a:buClr>
              <a:buSzPts val="1800"/>
              <a:buChar char="•"/>
              <a:defRPr/>
            </a:lvl6pPr>
            <a:lvl7pPr indent="-342900" lvl="6" marL="3200400" algn="l">
              <a:lnSpc>
                <a:spcPct val="90000"/>
              </a:lnSpc>
              <a:spcBef>
                <a:spcPts val="1772"/>
              </a:spcBef>
              <a:spcAft>
                <a:spcPts val="0"/>
              </a:spcAft>
              <a:buClr>
                <a:schemeClr val="dk1"/>
              </a:buClr>
              <a:buSzPts val="1800"/>
              <a:buChar char="•"/>
              <a:defRPr/>
            </a:lvl7pPr>
            <a:lvl8pPr indent="-342900" lvl="7" marL="3657600" algn="l">
              <a:lnSpc>
                <a:spcPct val="90000"/>
              </a:lnSpc>
              <a:spcBef>
                <a:spcPts val="1772"/>
              </a:spcBef>
              <a:spcAft>
                <a:spcPts val="0"/>
              </a:spcAft>
              <a:buClr>
                <a:schemeClr val="dk1"/>
              </a:buClr>
              <a:buSzPts val="1800"/>
              <a:buChar char="•"/>
              <a:defRPr/>
            </a:lvl8pPr>
            <a:lvl9pPr indent="-342900" lvl="8" marL="4114800" algn="l">
              <a:lnSpc>
                <a:spcPct val="90000"/>
              </a:lnSpc>
              <a:spcBef>
                <a:spcPts val="1772"/>
              </a:spcBef>
              <a:spcAft>
                <a:spcPts val="0"/>
              </a:spcAft>
              <a:buClr>
                <a:schemeClr val="dk1"/>
              </a:buClr>
              <a:buSzPts val="1800"/>
              <a:buChar char="•"/>
              <a:defRPr/>
            </a:lvl9pPr>
          </a:lstStyle>
          <a:p/>
        </p:txBody>
      </p:sp>
      <p:sp>
        <p:nvSpPr>
          <p:cNvPr id="75" name="Google Shape;75;p11"/>
          <p:cNvSpPr txBox="1"/>
          <p:nvPr>
            <p:ph idx="10" type="dt"/>
          </p:nvPr>
        </p:nvSpPr>
        <p:spPr>
          <a:xfrm>
            <a:off x="2227451" y="40040600"/>
            <a:ext cx="7289840" cy="230003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11"/>
          <p:cNvSpPr txBox="1"/>
          <p:nvPr>
            <p:ph idx="11" type="ftr"/>
          </p:nvPr>
        </p:nvSpPr>
        <p:spPr>
          <a:xfrm>
            <a:off x="10732264" y="40040600"/>
            <a:ext cx="10934760" cy="230003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11"/>
          <p:cNvSpPr txBox="1"/>
          <p:nvPr>
            <p:ph idx="12" type="sldNum"/>
          </p:nvPr>
        </p:nvSpPr>
        <p:spPr>
          <a:xfrm>
            <a:off x="22881997" y="40040600"/>
            <a:ext cx="7289840" cy="230003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exto e Título Vertical" type="vertTitleAndTx">
  <p:cSld name="VERTICAL_TITLE_AND_VERTICAL_TEXT">
    <p:spTree>
      <p:nvGrpSpPr>
        <p:cNvPr id="78" name="Shape 78"/>
        <p:cNvGrpSpPr/>
        <p:nvPr/>
      </p:nvGrpSpPr>
      <p:grpSpPr>
        <a:xfrm>
          <a:off x="0" y="0"/>
          <a:ext cx="0" cy="0"/>
          <a:chOff x="0" y="0"/>
          <a:chExt cx="0" cy="0"/>
        </a:xfrm>
      </p:grpSpPr>
      <p:sp>
        <p:nvSpPr>
          <p:cNvPr id="79" name="Google Shape;79;p12"/>
          <p:cNvSpPr txBox="1"/>
          <p:nvPr>
            <p:ph type="title"/>
          </p:nvPr>
        </p:nvSpPr>
        <p:spPr>
          <a:xfrm rot="5400000">
            <a:off x="8373517" y="17112259"/>
            <a:ext cx="36610545" cy="6986096"/>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12"/>
          <p:cNvSpPr txBox="1"/>
          <p:nvPr>
            <p:ph idx="1" type="body"/>
          </p:nvPr>
        </p:nvSpPr>
        <p:spPr>
          <a:xfrm rot="5400000">
            <a:off x="-5801170" y="10328657"/>
            <a:ext cx="36610545" cy="2055329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3543"/>
              </a:spcBef>
              <a:spcAft>
                <a:spcPts val="0"/>
              </a:spcAft>
              <a:buClr>
                <a:schemeClr val="dk1"/>
              </a:buClr>
              <a:buSzPts val="1800"/>
              <a:buChar char="•"/>
              <a:defRPr/>
            </a:lvl1pPr>
            <a:lvl2pPr indent="-342900" lvl="1" marL="914400" algn="l">
              <a:lnSpc>
                <a:spcPct val="90000"/>
              </a:lnSpc>
              <a:spcBef>
                <a:spcPts val="1772"/>
              </a:spcBef>
              <a:spcAft>
                <a:spcPts val="0"/>
              </a:spcAft>
              <a:buClr>
                <a:schemeClr val="dk1"/>
              </a:buClr>
              <a:buSzPts val="1800"/>
              <a:buChar char="•"/>
              <a:defRPr/>
            </a:lvl2pPr>
            <a:lvl3pPr indent="-342900" lvl="2" marL="1371600" algn="l">
              <a:lnSpc>
                <a:spcPct val="90000"/>
              </a:lnSpc>
              <a:spcBef>
                <a:spcPts val="1772"/>
              </a:spcBef>
              <a:spcAft>
                <a:spcPts val="0"/>
              </a:spcAft>
              <a:buClr>
                <a:schemeClr val="dk1"/>
              </a:buClr>
              <a:buSzPts val="1800"/>
              <a:buChar char="•"/>
              <a:defRPr/>
            </a:lvl3pPr>
            <a:lvl4pPr indent="-342900" lvl="3" marL="1828800" algn="l">
              <a:lnSpc>
                <a:spcPct val="90000"/>
              </a:lnSpc>
              <a:spcBef>
                <a:spcPts val="1772"/>
              </a:spcBef>
              <a:spcAft>
                <a:spcPts val="0"/>
              </a:spcAft>
              <a:buClr>
                <a:schemeClr val="dk1"/>
              </a:buClr>
              <a:buSzPts val="1800"/>
              <a:buChar char="•"/>
              <a:defRPr/>
            </a:lvl4pPr>
            <a:lvl5pPr indent="-342900" lvl="4" marL="2286000" algn="l">
              <a:lnSpc>
                <a:spcPct val="90000"/>
              </a:lnSpc>
              <a:spcBef>
                <a:spcPts val="1772"/>
              </a:spcBef>
              <a:spcAft>
                <a:spcPts val="0"/>
              </a:spcAft>
              <a:buClr>
                <a:schemeClr val="dk1"/>
              </a:buClr>
              <a:buSzPts val="1800"/>
              <a:buChar char="•"/>
              <a:defRPr/>
            </a:lvl5pPr>
            <a:lvl6pPr indent="-342900" lvl="5" marL="2743200" algn="l">
              <a:lnSpc>
                <a:spcPct val="90000"/>
              </a:lnSpc>
              <a:spcBef>
                <a:spcPts val="1772"/>
              </a:spcBef>
              <a:spcAft>
                <a:spcPts val="0"/>
              </a:spcAft>
              <a:buClr>
                <a:schemeClr val="dk1"/>
              </a:buClr>
              <a:buSzPts val="1800"/>
              <a:buChar char="•"/>
              <a:defRPr/>
            </a:lvl6pPr>
            <a:lvl7pPr indent="-342900" lvl="6" marL="3200400" algn="l">
              <a:lnSpc>
                <a:spcPct val="90000"/>
              </a:lnSpc>
              <a:spcBef>
                <a:spcPts val="1772"/>
              </a:spcBef>
              <a:spcAft>
                <a:spcPts val="0"/>
              </a:spcAft>
              <a:buClr>
                <a:schemeClr val="dk1"/>
              </a:buClr>
              <a:buSzPts val="1800"/>
              <a:buChar char="•"/>
              <a:defRPr/>
            </a:lvl7pPr>
            <a:lvl8pPr indent="-342900" lvl="7" marL="3657600" algn="l">
              <a:lnSpc>
                <a:spcPct val="90000"/>
              </a:lnSpc>
              <a:spcBef>
                <a:spcPts val="1772"/>
              </a:spcBef>
              <a:spcAft>
                <a:spcPts val="0"/>
              </a:spcAft>
              <a:buClr>
                <a:schemeClr val="dk1"/>
              </a:buClr>
              <a:buSzPts val="1800"/>
              <a:buChar char="•"/>
              <a:defRPr/>
            </a:lvl8pPr>
            <a:lvl9pPr indent="-342900" lvl="8" marL="4114800" algn="l">
              <a:lnSpc>
                <a:spcPct val="90000"/>
              </a:lnSpc>
              <a:spcBef>
                <a:spcPts val="1772"/>
              </a:spcBef>
              <a:spcAft>
                <a:spcPts val="0"/>
              </a:spcAft>
              <a:buClr>
                <a:schemeClr val="dk1"/>
              </a:buClr>
              <a:buSzPts val="1800"/>
              <a:buChar char="•"/>
              <a:defRPr/>
            </a:lvl9pPr>
          </a:lstStyle>
          <a:p/>
        </p:txBody>
      </p:sp>
      <p:sp>
        <p:nvSpPr>
          <p:cNvPr id="81" name="Google Shape;81;p12"/>
          <p:cNvSpPr txBox="1"/>
          <p:nvPr>
            <p:ph idx="10" type="dt"/>
          </p:nvPr>
        </p:nvSpPr>
        <p:spPr>
          <a:xfrm>
            <a:off x="2227451" y="40040600"/>
            <a:ext cx="7289840" cy="230003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12"/>
          <p:cNvSpPr txBox="1"/>
          <p:nvPr>
            <p:ph idx="11" type="ftr"/>
          </p:nvPr>
        </p:nvSpPr>
        <p:spPr>
          <a:xfrm>
            <a:off x="10732264" y="40040600"/>
            <a:ext cx="10934760" cy="230003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12"/>
          <p:cNvSpPr txBox="1"/>
          <p:nvPr>
            <p:ph idx="12" type="sldNum"/>
          </p:nvPr>
        </p:nvSpPr>
        <p:spPr>
          <a:xfrm>
            <a:off x="22881997" y="40040600"/>
            <a:ext cx="7289840" cy="230003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e Conteúdo" type="obj">
  <p:cSld name="OBJECT">
    <p:spTree>
      <p:nvGrpSpPr>
        <p:cNvPr id="21" name="Shape 21"/>
        <p:cNvGrpSpPr/>
        <p:nvPr/>
      </p:nvGrpSpPr>
      <p:grpSpPr>
        <a:xfrm>
          <a:off x="0" y="0"/>
          <a:ext cx="0" cy="0"/>
          <a:chOff x="0" y="0"/>
          <a:chExt cx="0" cy="0"/>
        </a:xfrm>
      </p:grpSpPr>
      <p:sp>
        <p:nvSpPr>
          <p:cNvPr id="22" name="Google Shape;22;p3"/>
          <p:cNvSpPr txBox="1"/>
          <p:nvPr>
            <p:ph type="title"/>
          </p:nvPr>
        </p:nvSpPr>
        <p:spPr>
          <a:xfrm>
            <a:off x="2227451" y="2300044"/>
            <a:ext cx="27944386" cy="8350126"/>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3"/>
          <p:cNvSpPr txBox="1"/>
          <p:nvPr>
            <p:ph idx="1" type="body"/>
          </p:nvPr>
        </p:nvSpPr>
        <p:spPr>
          <a:xfrm>
            <a:off x="2227451" y="11500170"/>
            <a:ext cx="27944386" cy="2741040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3543"/>
              </a:spcBef>
              <a:spcAft>
                <a:spcPts val="0"/>
              </a:spcAft>
              <a:buClr>
                <a:schemeClr val="dk1"/>
              </a:buClr>
              <a:buSzPts val="1800"/>
              <a:buChar char="•"/>
              <a:defRPr/>
            </a:lvl1pPr>
            <a:lvl2pPr indent="-342900" lvl="1" marL="914400" algn="l">
              <a:lnSpc>
                <a:spcPct val="90000"/>
              </a:lnSpc>
              <a:spcBef>
                <a:spcPts val="1772"/>
              </a:spcBef>
              <a:spcAft>
                <a:spcPts val="0"/>
              </a:spcAft>
              <a:buClr>
                <a:schemeClr val="dk1"/>
              </a:buClr>
              <a:buSzPts val="1800"/>
              <a:buChar char="•"/>
              <a:defRPr/>
            </a:lvl2pPr>
            <a:lvl3pPr indent="-342900" lvl="2" marL="1371600" algn="l">
              <a:lnSpc>
                <a:spcPct val="90000"/>
              </a:lnSpc>
              <a:spcBef>
                <a:spcPts val="1772"/>
              </a:spcBef>
              <a:spcAft>
                <a:spcPts val="0"/>
              </a:spcAft>
              <a:buClr>
                <a:schemeClr val="dk1"/>
              </a:buClr>
              <a:buSzPts val="1800"/>
              <a:buChar char="•"/>
              <a:defRPr/>
            </a:lvl3pPr>
            <a:lvl4pPr indent="-342900" lvl="3" marL="1828800" algn="l">
              <a:lnSpc>
                <a:spcPct val="90000"/>
              </a:lnSpc>
              <a:spcBef>
                <a:spcPts val="1772"/>
              </a:spcBef>
              <a:spcAft>
                <a:spcPts val="0"/>
              </a:spcAft>
              <a:buClr>
                <a:schemeClr val="dk1"/>
              </a:buClr>
              <a:buSzPts val="1800"/>
              <a:buChar char="•"/>
              <a:defRPr/>
            </a:lvl4pPr>
            <a:lvl5pPr indent="-342900" lvl="4" marL="2286000" algn="l">
              <a:lnSpc>
                <a:spcPct val="90000"/>
              </a:lnSpc>
              <a:spcBef>
                <a:spcPts val="1772"/>
              </a:spcBef>
              <a:spcAft>
                <a:spcPts val="0"/>
              </a:spcAft>
              <a:buClr>
                <a:schemeClr val="dk1"/>
              </a:buClr>
              <a:buSzPts val="1800"/>
              <a:buChar char="•"/>
              <a:defRPr/>
            </a:lvl5pPr>
            <a:lvl6pPr indent="-342900" lvl="5" marL="2743200" algn="l">
              <a:lnSpc>
                <a:spcPct val="90000"/>
              </a:lnSpc>
              <a:spcBef>
                <a:spcPts val="1772"/>
              </a:spcBef>
              <a:spcAft>
                <a:spcPts val="0"/>
              </a:spcAft>
              <a:buClr>
                <a:schemeClr val="dk1"/>
              </a:buClr>
              <a:buSzPts val="1800"/>
              <a:buChar char="•"/>
              <a:defRPr/>
            </a:lvl6pPr>
            <a:lvl7pPr indent="-342900" lvl="6" marL="3200400" algn="l">
              <a:lnSpc>
                <a:spcPct val="90000"/>
              </a:lnSpc>
              <a:spcBef>
                <a:spcPts val="1772"/>
              </a:spcBef>
              <a:spcAft>
                <a:spcPts val="0"/>
              </a:spcAft>
              <a:buClr>
                <a:schemeClr val="dk1"/>
              </a:buClr>
              <a:buSzPts val="1800"/>
              <a:buChar char="•"/>
              <a:defRPr/>
            </a:lvl7pPr>
            <a:lvl8pPr indent="-342900" lvl="7" marL="3657600" algn="l">
              <a:lnSpc>
                <a:spcPct val="90000"/>
              </a:lnSpc>
              <a:spcBef>
                <a:spcPts val="1772"/>
              </a:spcBef>
              <a:spcAft>
                <a:spcPts val="0"/>
              </a:spcAft>
              <a:buClr>
                <a:schemeClr val="dk1"/>
              </a:buClr>
              <a:buSzPts val="1800"/>
              <a:buChar char="•"/>
              <a:defRPr/>
            </a:lvl8pPr>
            <a:lvl9pPr indent="-342900" lvl="8" marL="4114800" algn="l">
              <a:lnSpc>
                <a:spcPct val="90000"/>
              </a:lnSpc>
              <a:spcBef>
                <a:spcPts val="1772"/>
              </a:spcBef>
              <a:spcAft>
                <a:spcPts val="0"/>
              </a:spcAft>
              <a:buClr>
                <a:schemeClr val="dk1"/>
              </a:buClr>
              <a:buSzPts val="1800"/>
              <a:buChar char="•"/>
              <a:defRPr/>
            </a:lvl9pPr>
          </a:lstStyle>
          <a:p/>
        </p:txBody>
      </p:sp>
      <p:sp>
        <p:nvSpPr>
          <p:cNvPr id="24" name="Google Shape;24;p3"/>
          <p:cNvSpPr txBox="1"/>
          <p:nvPr>
            <p:ph idx="10" type="dt"/>
          </p:nvPr>
        </p:nvSpPr>
        <p:spPr>
          <a:xfrm>
            <a:off x="2227451" y="40040600"/>
            <a:ext cx="7289840" cy="230003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3"/>
          <p:cNvSpPr txBox="1"/>
          <p:nvPr>
            <p:ph idx="11" type="ftr"/>
          </p:nvPr>
        </p:nvSpPr>
        <p:spPr>
          <a:xfrm>
            <a:off x="10732264" y="40040600"/>
            <a:ext cx="10934760" cy="230003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3"/>
          <p:cNvSpPr txBox="1"/>
          <p:nvPr>
            <p:ph idx="12" type="sldNum"/>
          </p:nvPr>
        </p:nvSpPr>
        <p:spPr>
          <a:xfrm>
            <a:off x="22881997" y="40040600"/>
            <a:ext cx="7289840" cy="230003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beçalho da Seção" type="secHead">
  <p:cSld name="SECTION_HEADER">
    <p:spTree>
      <p:nvGrpSpPr>
        <p:cNvPr id="27" name="Shape 27"/>
        <p:cNvGrpSpPr/>
        <p:nvPr/>
      </p:nvGrpSpPr>
      <p:grpSpPr>
        <a:xfrm>
          <a:off x="0" y="0"/>
          <a:ext cx="0" cy="0"/>
          <a:chOff x="0" y="0"/>
          <a:chExt cx="0" cy="0"/>
        </a:xfrm>
      </p:grpSpPr>
      <p:sp>
        <p:nvSpPr>
          <p:cNvPr id="28" name="Google Shape;28;p4"/>
          <p:cNvSpPr txBox="1"/>
          <p:nvPr>
            <p:ph type="title"/>
          </p:nvPr>
        </p:nvSpPr>
        <p:spPr>
          <a:xfrm>
            <a:off x="2210578" y="10770172"/>
            <a:ext cx="27944386" cy="17970263"/>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21259"/>
              <a:buFont typeface="Calibri"/>
              <a:buNone/>
              <a:defRPr sz="21259"/>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4"/>
          <p:cNvSpPr txBox="1"/>
          <p:nvPr>
            <p:ph idx="1" type="body"/>
          </p:nvPr>
        </p:nvSpPr>
        <p:spPr>
          <a:xfrm>
            <a:off x="2210578" y="28910441"/>
            <a:ext cx="27944386" cy="9450136"/>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3543"/>
              </a:spcBef>
              <a:spcAft>
                <a:spcPts val="0"/>
              </a:spcAft>
              <a:buClr>
                <a:schemeClr val="dk1"/>
              </a:buClr>
              <a:buSzPts val="8504"/>
              <a:buNone/>
              <a:defRPr sz="8504">
                <a:solidFill>
                  <a:schemeClr val="dk1"/>
                </a:solidFill>
              </a:defRPr>
            </a:lvl1pPr>
            <a:lvl2pPr indent="-228600" lvl="1" marL="914400" algn="l">
              <a:lnSpc>
                <a:spcPct val="90000"/>
              </a:lnSpc>
              <a:spcBef>
                <a:spcPts val="1772"/>
              </a:spcBef>
              <a:spcAft>
                <a:spcPts val="0"/>
              </a:spcAft>
              <a:buClr>
                <a:srgbClr val="888888"/>
              </a:buClr>
              <a:buSzPts val="7086"/>
              <a:buNone/>
              <a:defRPr sz="7086">
                <a:solidFill>
                  <a:srgbClr val="888888"/>
                </a:solidFill>
              </a:defRPr>
            </a:lvl2pPr>
            <a:lvl3pPr indent="-228600" lvl="2" marL="1371600" algn="l">
              <a:lnSpc>
                <a:spcPct val="90000"/>
              </a:lnSpc>
              <a:spcBef>
                <a:spcPts val="1772"/>
              </a:spcBef>
              <a:spcAft>
                <a:spcPts val="0"/>
              </a:spcAft>
              <a:buClr>
                <a:srgbClr val="888888"/>
              </a:buClr>
              <a:buSzPts val="6378"/>
              <a:buNone/>
              <a:defRPr sz="6378">
                <a:solidFill>
                  <a:srgbClr val="888888"/>
                </a:solidFill>
              </a:defRPr>
            </a:lvl3pPr>
            <a:lvl4pPr indent="-228600" lvl="3" marL="1828800" algn="l">
              <a:lnSpc>
                <a:spcPct val="90000"/>
              </a:lnSpc>
              <a:spcBef>
                <a:spcPts val="1772"/>
              </a:spcBef>
              <a:spcAft>
                <a:spcPts val="0"/>
              </a:spcAft>
              <a:buClr>
                <a:srgbClr val="888888"/>
              </a:buClr>
              <a:buSzPts val="5669"/>
              <a:buNone/>
              <a:defRPr sz="5669">
                <a:solidFill>
                  <a:srgbClr val="888888"/>
                </a:solidFill>
              </a:defRPr>
            </a:lvl4pPr>
            <a:lvl5pPr indent="-228600" lvl="4" marL="2286000" algn="l">
              <a:lnSpc>
                <a:spcPct val="90000"/>
              </a:lnSpc>
              <a:spcBef>
                <a:spcPts val="1772"/>
              </a:spcBef>
              <a:spcAft>
                <a:spcPts val="0"/>
              </a:spcAft>
              <a:buClr>
                <a:srgbClr val="888888"/>
              </a:buClr>
              <a:buSzPts val="5669"/>
              <a:buNone/>
              <a:defRPr sz="5669">
                <a:solidFill>
                  <a:srgbClr val="888888"/>
                </a:solidFill>
              </a:defRPr>
            </a:lvl5pPr>
            <a:lvl6pPr indent="-228600" lvl="5" marL="2743200" algn="l">
              <a:lnSpc>
                <a:spcPct val="90000"/>
              </a:lnSpc>
              <a:spcBef>
                <a:spcPts val="1772"/>
              </a:spcBef>
              <a:spcAft>
                <a:spcPts val="0"/>
              </a:spcAft>
              <a:buClr>
                <a:srgbClr val="888888"/>
              </a:buClr>
              <a:buSzPts val="5669"/>
              <a:buNone/>
              <a:defRPr sz="5669">
                <a:solidFill>
                  <a:srgbClr val="888888"/>
                </a:solidFill>
              </a:defRPr>
            </a:lvl6pPr>
            <a:lvl7pPr indent="-228600" lvl="6" marL="3200400" algn="l">
              <a:lnSpc>
                <a:spcPct val="90000"/>
              </a:lnSpc>
              <a:spcBef>
                <a:spcPts val="1772"/>
              </a:spcBef>
              <a:spcAft>
                <a:spcPts val="0"/>
              </a:spcAft>
              <a:buClr>
                <a:srgbClr val="888888"/>
              </a:buClr>
              <a:buSzPts val="5669"/>
              <a:buNone/>
              <a:defRPr sz="5669">
                <a:solidFill>
                  <a:srgbClr val="888888"/>
                </a:solidFill>
              </a:defRPr>
            </a:lvl7pPr>
            <a:lvl8pPr indent="-228600" lvl="7" marL="3657600" algn="l">
              <a:lnSpc>
                <a:spcPct val="90000"/>
              </a:lnSpc>
              <a:spcBef>
                <a:spcPts val="1772"/>
              </a:spcBef>
              <a:spcAft>
                <a:spcPts val="0"/>
              </a:spcAft>
              <a:buClr>
                <a:srgbClr val="888888"/>
              </a:buClr>
              <a:buSzPts val="5669"/>
              <a:buNone/>
              <a:defRPr sz="5669">
                <a:solidFill>
                  <a:srgbClr val="888888"/>
                </a:solidFill>
              </a:defRPr>
            </a:lvl8pPr>
            <a:lvl9pPr indent="-228600" lvl="8" marL="4114800" algn="l">
              <a:lnSpc>
                <a:spcPct val="90000"/>
              </a:lnSpc>
              <a:spcBef>
                <a:spcPts val="1772"/>
              </a:spcBef>
              <a:spcAft>
                <a:spcPts val="0"/>
              </a:spcAft>
              <a:buClr>
                <a:srgbClr val="888888"/>
              </a:buClr>
              <a:buSzPts val="5669"/>
              <a:buNone/>
              <a:defRPr sz="5669">
                <a:solidFill>
                  <a:srgbClr val="888888"/>
                </a:solidFill>
              </a:defRPr>
            </a:lvl9pPr>
          </a:lstStyle>
          <a:p/>
        </p:txBody>
      </p:sp>
      <p:sp>
        <p:nvSpPr>
          <p:cNvPr id="30" name="Google Shape;30;p4"/>
          <p:cNvSpPr txBox="1"/>
          <p:nvPr>
            <p:ph idx="10" type="dt"/>
          </p:nvPr>
        </p:nvSpPr>
        <p:spPr>
          <a:xfrm>
            <a:off x="2227451" y="40040600"/>
            <a:ext cx="7289840" cy="230003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4"/>
          <p:cNvSpPr txBox="1"/>
          <p:nvPr>
            <p:ph idx="11" type="ftr"/>
          </p:nvPr>
        </p:nvSpPr>
        <p:spPr>
          <a:xfrm>
            <a:off x="10732264" y="40040600"/>
            <a:ext cx="10934760" cy="230003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4"/>
          <p:cNvSpPr txBox="1"/>
          <p:nvPr>
            <p:ph idx="12" type="sldNum"/>
          </p:nvPr>
        </p:nvSpPr>
        <p:spPr>
          <a:xfrm>
            <a:off x="22881997" y="40040600"/>
            <a:ext cx="7289840" cy="230003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uas Partes de Conteúdo" type="twoObj">
  <p:cSld name="TWO_OBJECTS">
    <p:spTree>
      <p:nvGrpSpPr>
        <p:cNvPr id="33" name="Shape 33"/>
        <p:cNvGrpSpPr/>
        <p:nvPr/>
      </p:nvGrpSpPr>
      <p:grpSpPr>
        <a:xfrm>
          <a:off x="0" y="0"/>
          <a:ext cx="0" cy="0"/>
          <a:chOff x="0" y="0"/>
          <a:chExt cx="0" cy="0"/>
        </a:xfrm>
      </p:grpSpPr>
      <p:sp>
        <p:nvSpPr>
          <p:cNvPr id="34" name="Google Shape;34;p5"/>
          <p:cNvSpPr txBox="1"/>
          <p:nvPr>
            <p:ph type="title"/>
          </p:nvPr>
        </p:nvSpPr>
        <p:spPr>
          <a:xfrm>
            <a:off x="2227451" y="2300044"/>
            <a:ext cx="27944386" cy="8350126"/>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5"/>
          <p:cNvSpPr txBox="1"/>
          <p:nvPr>
            <p:ph idx="1" type="body"/>
          </p:nvPr>
        </p:nvSpPr>
        <p:spPr>
          <a:xfrm>
            <a:off x="2227451" y="11500170"/>
            <a:ext cx="13769697" cy="2741040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3543"/>
              </a:spcBef>
              <a:spcAft>
                <a:spcPts val="0"/>
              </a:spcAft>
              <a:buClr>
                <a:schemeClr val="dk1"/>
              </a:buClr>
              <a:buSzPts val="1800"/>
              <a:buChar char="•"/>
              <a:defRPr/>
            </a:lvl1pPr>
            <a:lvl2pPr indent="-342900" lvl="1" marL="914400" algn="l">
              <a:lnSpc>
                <a:spcPct val="90000"/>
              </a:lnSpc>
              <a:spcBef>
                <a:spcPts val="1772"/>
              </a:spcBef>
              <a:spcAft>
                <a:spcPts val="0"/>
              </a:spcAft>
              <a:buClr>
                <a:schemeClr val="dk1"/>
              </a:buClr>
              <a:buSzPts val="1800"/>
              <a:buChar char="•"/>
              <a:defRPr/>
            </a:lvl2pPr>
            <a:lvl3pPr indent="-342900" lvl="2" marL="1371600" algn="l">
              <a:lnSpc>
                <a:spcPct val="90000"/>
              </a:lnSpc>
              <a:spcBef>
                <a:spcPts val="1772"/>
              </a:spcBef>
              <a:spcAft>
                <a:spcPts val="0"/>
              </a:spcAft>
              <a:buClr>
                <a:schemeClr val="dk1"/>
              </a:buClr>
              <a:buSzPts val="1800"/>
              <a:buChar char="•"/>
              <a:defRPr/>
            </a:lvl3pPr>
            <a:lvl4pPr indent="-342900" lvl="3" marL="1828800" algn="l">
              <a:lnSpc>
                <a:spcPct val="90000"/>
              </a:lnSpc>
              <a:spcBef>
                <a:spcPts val="1772"/>
              </a:spcBef>
              <a:spcAft>
                <a:spcPts val="0"/>
              </a:spcAft>
              <a:buClr>
                <a:schemeClr val="dk1"/>
              </a:buClr>
              <a:buSzPts val="1800"/>
              <a:buChar char="•"/>
              <a:defRPr/>
            </a:lvl4pPr>
            <a:lvl5pPr indent="-342900" lvl="4" marL="2286000" algn="l">
              <a:lnSpc>
                <a:spcPct val="90000"/>
              </a:lnSpc>
              <a:spcBef>
                <a:spcPts val="1772"/>
              </a:spcBef>
              <a:spcAft>
                <a:spcPts val="0"/>
              </a:spcAft>
              <a:buClr>
                <a:schemeClr val="dk1"/>
              </a:buClr>
              <a:buSzPts val="1800"/>
              <a:buChar char="•"/>
              <a:defRPr/>
            </a:lvl5pPr>
            <a:lvl6pPr indent="-342900" lvl="5" marL="2743200" algn="l">
              <a:lnSpc>
                <a:spcPct val="90000"/>
              </a:lnSpc>
              <a:spcBef>
                <a:spcPts val="1772"/>
              </a:spcBef>
              <a:spcAft>
                <a:spcPts val="0"/>
              </a:spcAft>
              <a:buClr>
                <a:schemeClr val="dk1"/>
              </a:buClr>
              <a:buSzPts val="1800"/>
              <a:buChar char="•"/>
              <a:defRPr/>
            </a:lvl6pPr>
            <a:lvl7pPr indent="-342900" lvl="6" marL="3200400" algn="l">
              <a:lnSpc>
                <a:spcPct val="90000"/>
              </a:lnSpc>
              <a:spcBef>
                <a:spcPts val="1772"/>
              </a:spcBef>
              <a:spcAft>
                <a:spcPts val="0"/>
              </a:spcAft>
              <a:buClr>
                <a:schemeClr val="dk1"/>
              </a:buClr>
              <a:buSzPts val="1800"/>
              <a:buChar char="•"/>
              <a:defRPr/>
            </a:lvl7pPr>
            <a:lvl8pPr indent="-342900" lvl="7" marL="3657600" algn="l">
              <a:lnSpc>
                <a:spcPct val="90000"/>
              </a:lnSpc>
              <a:spcBef>
                <a:spcPts val="1772"/>
              </a:spcBef>
              <a:spcAft>
                <a:spcPts val="0"/>
              </a:spcAft>
              <a:buClr>
                <a:schemeClr val="dk1"/>
              </a:buClr>
              <a:buSzPts val="1800"/>
              <a:buChar char="•"/>
              <a:defRPr/>
            </a:lvl8pPr>
            <a:lvl9pPr indent="-342900" lvl="8" marL="4114800" algn="l">
              <a:lnSpc>
                <a:spcPct val="90000"/>
              </a:lnSpc>
              <a:spcBef>
                <a:spcPts val="1772"/>
              </a:spcBef>
              <a:spcAft>
                <a:spcPts val="0"/>
              </a:spcAft>
              <a:buClr>
                <a:schemeClr val="dk1"/>
              </a:buClr>
              <a:buSzPts val="1800"/>
              <a:buChar char="•"/>
              <a:defRPr/>
            </a:lvl9pPr>
          </a:lstStyle>
          <a:p/>
        </p:txBody>
      </p:sp>
      <p:sp>
        <p:nvSpPr>
          <p:cNvPr id="36" name="Google Shape;36;p5"/>
          <p:cNvSpPr txBox="1"/>
          <p:nvPr>
            <p:ph idx="2" type="body"/>
          </p:nvPr>
        </p:nvSpPr>
        <p:spPr>
          <a:xfrm>
            <a:off x="16402141" y="11500170"/>
            <a:ext cx="13769697" cy="2741040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3543"/>
              </a:spcBef>
              <a:spcAft>
                <a:spcPts val="0"/>
              </a:spcAft>
              <a:buClr>
                <a:schemeClr val="dk1"/>
              </a:buClr>
              <a:buSzPts val="1800"/>
              <a:buChar char="•"/>
              <a:defRPr/>
            </a:lvl1pPr>
            <a:lvl2pPr indent="-342900" lvl="1" marL="914400" algn="l">
              <a:lnSpc>
                <a:spcPct val="90000"/>
              </a:lnSpc>
              <a:spcBef>
                <a:spcPts val="1772"/>
              </a:spcBef>
              <a:spcAft>
                <a:spcPts val="0"/>
              </a:spcAft>
              <a:buClr>
                <a:schemeClr val="dk1"/>
              </a:buClr>
              <a:buSzPts val="1800"/>
              <a:buChar char="•"/>
              <a:defRPr/>
            </a:lvl2pPr>
            <a:lvl3pPr indent="-342900" lvl="2" marL="1371600" algn="l">
              <a:lnSpc>
                <a:spcPct val="90000"/>
              </a:lnSpc>
              <a:spcBef>
                <a:spcPts val="1772"/>
              </a:spcBef>
              <a:spcAft>
                <a:spcPts val="0"/>
              </a:spcAft>
              <a:buClr>
                <a:schemeClr val="dk1"/>
              </a:buClr>
              <a:buSzPts val="1800"/>
              <a:buChar char="•"/>
              <a:defRPr/>
            </a:lvl3pPr>
            <a:lvl4pPr indent="-342900" lvl="3" marL="1828800" algn="l">
              <a:lnSpc>
                <a:spcPct val="90000"/>
              </a:lnSpc>
              <a:spcBef>
                <a:spcPts val="1772"/>
              </a:spcBef>
              <a:spcAft>
                <a:spcPts val="0"/>
              </a:spcAft>
              <a:buClr>
                <a:schemeClr val="dk1"/>
              </a:buClr>
              <a:buSzPts val="1800"/>
              <a:buChar char="•"/>
              <a:defRPr/>
            </a:lvl4pPr>
            <a:lvl5pPr indent="-342900" lvl="4" marL="2286000" algn="l">
              <a:lnSpc>
                <a:spcPct val="90000"/>
              </a:lnSpc>
              <a:spcBef>
                <a:spcPts val="1772"/>
              </a:spcBef>
              <a:spcAft>
                <a:spcPts val="0"/>
              </a:spcAft>
              <a:buClr>
                <a:schemeClr val="dk1"/>
              </a:buClr>
              <a:buSzPts val="1800"/>
              <a:buChar char="•"/>
              <a:defRPr/>
            </a:lvl5pPr>
            <a:lvl6pPr indent="-342900" lvl="5" marL="2743200" algn="l">
              <a:lnSpc>
                <a:spcPct val="90000"/>
              </a:lnSpc>
              <a:spcBef>
                <a:spcPts val="1772"/>
              </a:spcBef>
              <a:spcAft>
                <a:spcPts val="0"/>
              </a:spcAft>
              <a:buClr>
                <a:schemeClr val="dk1"/>
              </a:buClr>
              <a:buSzPts val="1800"/>
              <a:buChar char="•"/>
              <a:defRPr/>
            </a:lvl6pPr>
            <a:lvl7pPr indent="-342900" lvl="6" marL="3200400" algn="l">
              <a:lnSpc>
                <a:spcPct val="90000"/>
              </a:lnSpc>
              <a:spcBef>
                <a:spcPts val="1772"/>
              </a:spcBef>
              <a:spcAft>
                <a:spcPts val="0"/>
              </a:spcAft>
              <a:buClr>
                <a:schemeClr val="dk1"/>
              </a:buClr>
              <a:buSzPts val="1800"/>
              <a:buChar char="•"/>
              <a:defRPr/>
            </a:lvl7pPr>
            <a:lvl8pPr indent="-342900" lvl="7" marL="3657600" algn="l">
              <a:lnSpc>
                <a:spcPct val="90000"/>
              </a:lnSpc>
              <a:spcBef>
                <a:spcPts val="1772"/>
              </a:spcBef>
              <a:spcAft>
                <a:spcPts val="0"/>
              </a:spcAft>
              <a:buClr>
                <a:schemeClr val="dk1"/>
              </a:buClr>
              <a:buSzPts val="1800"/>
              <a:buChar char="•"/>
              <a:defRPr/>
            </a:lvl8pPr>
            <a:lvl9pPr indent="-342900" lvl="8" marL="4114800" algn="l">
              <a:lnSpc>
                <a:spcPct val="90000"/>
              </a:lnSpc>
              <a:spcBef>
                <a:spcPts val="1772"/>
              </a:spcBef>
              <a:spcAft>
                <a:spcPts val="0"/>
              </a:spcAft>
              <a:buClr>
                <a:schemeClr val="dk1"/>
              </a:buClr>
              <a:buSzPts val="1800"/>
              <a:buChar char="•"/>
              <a:defRPr/>
            </a:lvl9pPr>
          </a:lstStyle>
          <a:p/>
        </p:txBody>
      </p:sp>
      <p:sp>
        <p:nvSpPr>
          <p:cNvPr id="37" name="Google Shape;37;p5"/>
          <p:cNvSpPr txBox="1"/>
          <p:nvPr>
            <p:ph idx="10" type="dt"/>
          </p:nvPr>
        </p:nvSpPr>
        <p:spPr>
          <a:xfrm>
            <a:off x="2227451" y="40040600"/>
            <a:ext cx="7289840" cy="230003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5"/>
          <p:cNvSpPr txBox="1"/>
          <p:nvPr>
            <p:ph idx="11" type="ftr"/>
          </p:nvPr>
        </p:nvSpPr>
        <p:spPr>
          <a:xfrm>
            <a:off x="10732264" y="40040600"/>
            <a:ext cx="10934760" cy="230003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5"/>
          <p:cNvSpPr txBox="1"/>
          <p:nvPr>
            <p:ph idx="12" type="sldNum"/>
          </p:nvPr>
        </p:nvSpPr>
        <p:spPr>
          <a:xfrm>
            <a:off x="22881997" y="40040600"/>
            <a:ext cx="7289840" cy="230003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ação" type="twoTxTwoObj">
  <p:cSld name="TWO_OBJECTS_WITH_TEXT">
    <p:spTree>
      <p:nvGrpSpPr>
        <p:cNvPr id="40" name="Shape 40"/>
        <p:cNvGrpSpPr/>
        <p:nvPr/>
      </p:nvGrpSpPr>
      <p:grpSpPr>
        <a:xfrm>
          <a:off x="0" y="0"/>
          <a:ext cx="0" cy="0"/>
          <a:chOff x="0" y="0"/>
          <a:chExt cx="0" cy="0"/>
        </a:xfrm>
      </p:grpSpPr>
      <p:sp>
        <p:nvSpPr>
          <p:cNvPr id="41" name="Google Shape;41;p6"/>
          <p:cNvSpPr txBox="1"/>
          <p:nvPr>
            <p:ph type="title"/>
          </p:nvPr>
        </p:nvSpPr>
        <p:spPr>
          <a:xfrm>
            <a:off x="2231671" y="2300044"/>
            <a:ext cx="27944386" cy="8350126"/>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6"/>
          <p:cNvSpPr txBox="1"/>
          <p:nvPr>
            <p:ph idx="1" type="body"/>
          </p:nvPr>
        </p:nvSpPr>
        <p:spPr>
          <a:xfrm>
            <a:off x="2231675" y="10590160"/>
            <a:ext cx="13706416" cy="5190073"/>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3543"/>
              </a:spcBef>
              <a:spcAft>
                <a:spcPts val="0"/>
              </a:spcAft>
              <a:buClr>
                <a:schemeClr val="dk1"/>
              </a:buClr>
              <a:buSzPts val="8504"/>
              <a:buNone/>
              <a:defRPr b="1" sz="8504"/>
            </a:lvl1pPr>
            <a:lvl2pPr indent="-228600" lvl="1" marL="914400" algn="l">
              <a:lnSpc>
                <a:spcPct val="90000"/>
              </a:lnSpc>
              <a:spcBef>
                <a:spcPts val="1772"/>
              </a:spcBef>
              <a:spcAft>
                <a:spcPts val="0"/>
              </a:spcAft>
              <a:buClr>
                <a:schemeClr val="dk1"/>
              </a:buClr>
              <a:buSzPts val="7086"/>
              <a:buNone/>
              <a:defRPr b="1" sz="7086"/>
            </a:lvl2pPr>
            <a:lvl3pPr indent="-228600" lvl="2" marL="1371600" algn="l">
              <a:lnSpc>
                <a:spcPct val="90000"/>
              </a:lnSpc>
              <a:spcBef>
                <a:spcPts val="1772"/>
              </a:spcBef>
              <a:spcAft>
                <a:spcPts val="0"/>
              </a:spcAft>
              <a:buClr>
                <a:schemeClr val="dk1"/>
              </a:buClr>
              <a:buSzPts val="6378"/>
              <a:buNone/>
              <a:defRPr b="1" sz="6378"/>
            </a:lvl3pPr>
            <a:lvl4pPr indent="-228600" lvl="3" marL="1828800" algn="l">
              <a:lnSpc>
                <a:spcPct val="90000"/>
              </a:lnSpc>
              <a:spcBef>
                <a:spcPts val="1772"/>
              </a:spcBef>
              <a:spcAft>
                <a:spcPts val="0"/>
              </a:spcAft>
              <a:buClr>
                <a:schemeClr val="dk1"/>
              </a:buClr>
              <a:buSzPts val="5669"/>
              <a:buNone/>
              <a:defRPr b="1" sz="5669"/>
            </a:lvl4pPr>
            <a:lvl5pPr indent="-228600" lvl="4" marL="2286000" algn="l">
              <a:lnSpc>
                <a:spcPct val="90000"/>
              </a:lnSpc>
              <a:spcBef>
                <a:spcPts val="1772"/>
              </a:spcBef>
              <a:spcAft>
                <a:spcPts val="0"/>
              </a:spcAft>
              <a:buClr>
                <a:schemeClr val="dk1"/>
              </a:buClr>
              <a:buSzPts val="5669"/>
              <a:buNone/>
              <a:defRPr b="1" sz="5669"/>
            </a:lvl5pPr>
            <a:lvl6pPr indent="-228600" lvl="5" marL="2743200" algn="l">
              <a:lnSpc>
                <a:spcPct val="90000"/>
              </a:lnSpc>
              <a:spcBef>
                <a:spcPts val="1772"/>
              </a:spcBef>
              <a:spcAft>
                <a:spcPts val="0"/>
              </a:spcAft>
              <a:buClr>
                <a:schemeClr val="dk1"/>
              </a:buClr>
              <a:buSzPts val="5669"/>
              <a:buNone/>
              <a:defRPr b="1" sz="5669"/>
            </a:lvl6pPr>
            <a:lvl7pPr indent="-228600" lvl="6" marL="3200400" algn="l">
              <a:lnSpc>
                <a:spcPct val="90000"/>
              </a:lnSpc>
              <a:spcBef>
                <a:spcPts val="1772"/>
              </a:spcBef>
              <a:spcAft>
                <a:spcPts val="0"/>
              </a:spcAft>
              <a:buClr>
                <a:schemeClr val="dk1"/>
              </a:buClr>
              <a:buSzPts val="5669"/>
              <a:buNone/>
              <a:defRPr b="1" sz="5669"/>
            </a:lvl7pPr>
            <a:lvl8pPr indent="-228600" lvl="7" marL="3657600" algn="l">
              <a:lnSpc>
                <a:spcPct val="90000"/>
              </a:lnSpc>
              <a:spcBef>
                <a:spcPts val="1772"/>
              </a:spcBef>
              <a:spcAft>
                <a:spcPts val="0"/>
              </a:spcAft>
              <a:buClr>
                <a:schemeClr val="dk1"/>
              </a:buClr>
              <a:buSzPts val="5669"/>
              <a:buNone/>
              <a:defRPr b="1" sz="5669"/>
            </a:lvl8pPr>
            <a:lvl9pPr indent="-228600" lvl="8" marL="4114800" algn="l">
              <a:lnSpc>
                <a:spcPct val="90000"/>
              </a:lnSpc>
              <a:spcBef>
                <a:spcPts val="1772"/>
              </a:spcBef>
              <a:spcAft>
                <a:spcPts val="0"/>
              </a:spcAft>
              <a:buClr>
                <a:schemeClr val="dk1"/>
              </a:buClr>
              <a:buSzPts val="5669"/>
              <a:buNone/>
              <a:defRPr b="1" sz="5669"/>
            </a:lvl9pPr>
          </a:lstStyle>
          <a:p/>
        </p:txBody>
      </p:sp>
      <p:sp>
        <p:nvSpPr>
          <p:cNvPr id="43" name="Google Shape;43;p6"/>
          <p:cNvSpPr txBox="1"/>
          <p:nvPr>
            <p:ph idx="2" type="body"/>
          </p:nvPr>
        </p:nvSpPr>
        <p:spPr>
          <a:xfrm>
            <a:off x="2231675" y="15780233"/>
            <a:ext cx="13706416" cy="23210346"/>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3543"/>
              </a:spcBef>
              <a:spcAft>
                <a:spcPts val="0"/>
              </a:spcAft>
              <a:buClr>
                <a:schemeClr val="dk1"/>
              </a:buClr>
              <a:buSzPts val="1800"/>
              <a:buChar char="•"/>
              <a:defRPr/>
            </a:lvl1pPr>
            <a:lvl2pPr indent="-342900" lvl="1" marL="914400" algn="l">
              <a:lnSpc>
                <a:spcPct val="90000"/>
              </a:lnSpc>
              <a:spcBef>
                <a:spcPts val="1772"/>
              </a:spcBef>
              <a:spcAft>
                <a:spcPts val="0"/>
              </a:spcAft>
              <a:buClr>
                <a:schemeClr val="dk1"/>
              </a:buClr>
              <a:buSzPts val="1800"/>
              <a:buChar char="•"/>
              <a:defRPr/>
            </a:lvl2pPr>
            <a:lvl3pPr indent="-342900" lvl="2" marL="1371600" algn="l">
              <a:lnSpc>
                <a:spcPct val="90000"/>
              </a:lnSpc>
              <a:spcBef>
                <a:spcPts val="1772"/>
              </a:spcBef>
              <a:spcAft>
                <a:spcPts val="0"/>
              </a:spcAft>
              <a:buClr>
                <a:schemeClr val="dk1"/>
              </a:buClr>
              <a:buSzPts val="1800"/>
              <a:buChar char="•"/>
              <a:defRPr/>
            </a:lvl3pPr>
            <a:lvl4pPr indent="-342900" lvl="3" marL="1828800" algn="l">
              <a:lnSpc>
                <a:spcPct val="90000"/>
              </a:lnSpc>
              <a:spcBef>
                <a:spcPts val="1772"/>
              </a:spcBef>
              <a:spcAft>
                <a:spcPts val="0"/>
              </a:spcAft>
              <a:buClr>
                <a:schemeClr val="dk1"/>
              </a:buClr>
              <a:buSzPts val="1800"/>
              <a:buChar char="•"/>
              <a:defRPr/>
            </a:lvl4pPr>
            <a:lvl5pPr indent="-342900" lvl="4" marL="2286000" algn="l">
              <a:lnSpc>
                <a:spcPct val="90000"/>
              </a:lnSpc>
              <a:spcBef>
                <a:spcPts val="1772"/>
              </a:spcBef>
              <a:spcAft>
                <a:spcPts val="0"/>
              </a:spcAft>
              <a:buClr>
                <a:schemeClr val="dk1"/>
              </a:buClr>
              <a:buSzPts val="1800"/>
              <a:buChar char="•"/>
              <a:defRPr/>
            </a:lvl5pPr>
            <a:lvl6pPr indent="-342900" lvl="5" marL="2743200" algn="l">
              <a:lnSpc>
                <a:spcPct val="90000"/>
              </a:lnSpc>
              <a:spcBef>
                <a:spcPts val="1772"/>
              </a:spcBef>
              <a:spcAft>
                <a:spcPts val="0"/>
              </a:spcAft>
              <a:buClr>
                <a:schemeClr val="dk1"/>
              </a:buClr>
              <a:buSzPts val="1800"/>
              <a:buChar char="•"/>
              <a:defRPr/>
            </a:lvl6pPr>
            <a:lvl7pPr indent="-342900" lvl="6" marL="3200400" algn="l">
              <a:lnSpc>
                <a:spcPct val="90000"/>
              </a:lnSpc>
              <a:spcBef>
                <a:spcPts val="1772"/>
              </a:spcBef>
              <a:spcAft>
                <a:spcPts val="0"/>
              </a:spcAft>
              <a:buClr>
                <a:schemeClr val="dk1"/>
              </a:buClr>
              <a:buSzPts val="1800"/>
              <a:buChar char="•"/>
              <a:defRPr/>
            </a:lvl7pPr>
            <a:lvl8pPr indent="-342900" lvl="7" marL="3657600" algn="l">
              <a:lnSpc>
                <a:spcPct val="90000"/>
              </a:lnSpc>
              <a:spcBef>
                <a:spcPts val="1772"/>
              </a:spcBef>
              <a:spcAft>
                <a:spcPts val="0"/>
              </a:spcAft>
              <a:buClr>
                <a:schemeClr val="dk1"/>
              </a:buClr>
              <a:buSzPts val="1800"/>
              <a:buChar char="•"/>
              <a:defRPr/>
            </a:lvl8pPr>
            <a:lvl9pPr indent="-342900" lvl="8" marL="4114800" algn="l">
              <a:lnSpc>
                <a:spcPct val="90000"/>
              </a:lnSpc>
              <a:spcBef>
                <a:spcPts val="1772"/>
              </a:spcBef>
              <a:spcAft>
                <a:spcPts val="0"/>
              </a:spcAft>
              <a:buClr>
                <a:schemeClr val="dk1"/>
              </a:buClr>
              <a:buSzPts val="1800"/>
              <a:buChar char="•"/>
              <a:defRPr/>
            </a:lvl9pPr>
          </a:lstStyle>
          <a:p/>
        </p:txBody>
      </p:sp>
      <p:sp>
        <p:nvSpPr>
          <p:cNvPr id="44" name="Google Shape;44;p6"/>
          <p:cNvSpPr txBox="1"/>
          <p:nvPr>
            <p:ph idx="3" type="body"/>
          </p:nvPr>
        </p:nvSpPr>
        <p:spPr>
          <a:xfrm>
            <a:off x="16402142" y="10590160"/>
            <a:ext cx="13773917" cy="5190073"/>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3543"/>
              </a:spcBef>
              <a:spcAft>
                <a:spcPts val="0"/>
              </a:spcAft>
              <a:buClr>
                <a:schemeClr val="dk1"/>
              </a:buClr>
              <a:buSzPts val="8504"/>
              <a:buNone/>
              <a:defRPr b="1" sz="8504"/>
            </a:lvl1pPr>
            <a:lvl2pPr indent="-228600" lvl="1" marL="914400" algn="l">
              <a:lnSpc>
                <a:spcPct val="90000"/>
              </a:lnSpc>
              <a:spcBef>
                <a:spcPts val="1772"/>
              </a:spcBef>
              <a:spcAft>
                <a:spcPts val="0"/>
              </a:spcAft>
              <a:buClr>
                <a:schemeClr val="dk1"/>
              </a:buClr>
              <a:buSzPts val="7086"/>
              <a:buNone/>
              <a:defRPr b="1" sz="7086"/>
            </a:lvl2pPr>
            <a:lvl3pPr indent="-228600" lvl="2" marL="1371600" algn="l">
              <a:lnSpc>
                <a:spcPct val="90000"/>
              </a:lnSpc>
              <a:spcBef>
                <a:spcPts val="1772"/>
              </a:spcBef>
              <a:spcAft>
                <a:spcPts val="0"/>
              </a:spcAft>
              <a:buClr>
                <a:schemeClr val="dk1"/>
              </a:buClr>
              <a:buSzPts val="6378"/>
              <a:buNone/>
              <a:defRPr b="1" sz="6378"/>
            </a:lvl3pPr>
            <a:lvl4pPr indent="-228600" lvl="3" marL="1828800" algn="l">
              <a:lnSpc>
                <a:spcPct val="90000"/>
              </a:lnSpc>
              <a:spcBef>
                <a:spcPts val="1772"/>
              </a:spcBef>
              <a:spcAft>
                <a:spcPts val="0"/>
              </a:spcAft>
              <a:buClr>
                <a:schemeClr val="dk1"/>
              </a:buClr>
              <a:buSzPts val="5669"/>
              <a:buNone/>
              <a:defRPr b="1" sz="5669"/>
            </a:lvl4pPr>
            <a:lvl5pPr indent="-228600" lvl="4" marL="2286000" algn="l">
              <a:lnSpc>
                <a:spcPct val="90000"/>
              </a:lnSpc>
              <a:spcBef>
                <a:spcPts val="1772"/>
              </a:spcBef>
              <a:spcAft>
                <a:spcPts val="0"/>
              </a:spcAft>
              <a:buClr>
                <a:schemeClr val="dk1"/>
              </a:buClr>
              <a:buSzPts val="5669"/>
              <a:buNone/>
              <a:defRPr b="1" sz="5669"/>
            </a:lvl5pPr>
            <a:lvl6pPr indent="-228600" lvl="5" marL="2743200" algn="l">
              <a:lnSpc>
                <a:spcPct val="90000"/>
              </a:lnSpc>
              <a:spcBef>
                <a:spcPts val="1772"/>
              </a:spcBef>
              <a:spcAft>
                <a:spcPts val="0"/>
              </a:spcAft>
              <a:buClr>
                <a:schemeClr val="dk1"/>
              </a:buClr>
              <a:buSzPts val="5669"/>
              <a:buNone/>
              <a:defRPr b="1" sz="5669"/>
            </a:lvl6pPr>
            <a:lvl7pPr indent="-228600" lvl="6" marL="3200400" algn="l">
              <a:lnSpc>
                <a:spcPct val="90000"/>
              </a:lnSpc>
              <a:spcBef>
                <a:spcPts val="1772"/>
              </a:spcBef>
              <a:spcAft>
                <a:spcPts val="0"/>
              </a:spcAft>
              <a:buClr>
                <a:schemeClr val="dk1"/>
              </a:buClr>
              <a:buSzPts val="5669"/>
              <a:buNone/>
              <a:defRPr b="1" sz="5669"/>
            </a:lvl7pPr>
            <a:lvl8pPr indent="-228600" lvl="7" marL="3657600" algn="l">
              <a:lnSpc>
                <a:spcPct val="90000"/>
              </a:lnSpc>
              <a:spcBef>
                <a:spcPts val="1772"/>
              </a:spcBef>
              <a:spcAft>
                <a:spcPts val="0"/>
              </a:spcAft>
              <a:buClr>
                <a:schemeClr val="dk1"/>
              </a:buClr>
              <a:buSzPts val="5669"/>
              <a:buNone/>
              <a:defRPr b="1" sz="5669"/>
            </a:lvl8pPr>
            <a:lvl9pPr indent="-228600" lvl="8" marL="4114800" algn="l">
              <a:lnSpc>
                <a:spcPct val="90000"/>
              </a:lnSpc>
              <a:spcBef>
                <a:spcPts val="1772"/>
              </a:spcBef>
              <a:spcAft>
                <a:spcPts val="0"/>
              </a:spcAft>
              <a:buClr>
                <a:schemeClr val="dk1"/>
              </a:buClr>
              <a:buSzPts val="5669"/>
              <a:buNone/>
              <a:defRPr b="1" sz="5669"/>
            </a:lvl9pPr>
          </a:lstStyle>
          <a:p/>
        </p:txBody>
      </p:sp>
      <p:sp>
        <p:nvSpPr>
          <p:cNvPr id="45" name="Google Shape;45;p6"/>
          <p:cNvSpPr txBox="1"/>
          <p:nvPr>
            <p:ph idx="4" type="body"/>
          </p:nvPr>
        </p:nvSpPr>
        <p:spPr>
          <a:xfrm>
            <a:off x="16402142" y="15780233"/>
            <a:ext cx="13773917" cy="23210346"/>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3543"/>
              </a:spcBef>
              <a:spcAft>
                <a:spcPts val="0"/>
              </a:spcAft>
              <a:buClr>
                <a:schemeClr val="dk1"/>
              </a:buClr>
              <a:buSzPts val="1800"/>
              <a:buChar char="•"/>
              <a:defRPr/>
            </a:lvl1pPr>
            <a:lvl2pPr indent="-342900" lvl="1" marL="914400" algn="l">
              <a:lnSpc>
                <a:spcPct val="90000"/>
              </a:lnSpc>
              <a:spcBef>
                <a:spcPts val="1772"/>
              </a:spcBef>
              <a:spcAft>
                <a:spcPts val="0"/>
              </a:spcAft>
              <a:buClr>
                <a:schemeClr val="dk1"/>
              </a:buClr>
              <a:buSzPts val="1800"/>
              <a:buChar char="•"/>
              <a:defRPr/>
            </a:lvl2pPr>
            <a:lvl3pPr indent="-342900" lvl="2" marL="1371600" algn="l">
              <a:lnSpc>
                <a:spcPct val="90000"/>
              </a:lnSpc>
              <a:spcBef>
                <a:spcPts val="1772"/>
              </a:spcBef>
              <a:spcAft>
                <a:spcPts val="0"/>
              </a:spcAft>
              <a:buClr>
                <a:schemeClr val="dk1"/>
              </a:buClr>
              <a:buSzPts val="1800"/>
              <a:buChar char="•"/>
              <a:defRPr/>
            </a:lvl3pPr>
            <a:lvl4pPr indent="-342900" lvl="3" marL="1828800" algn="l">
              <a:lnSpc>
                <a:spcPct val="90000"/>
              </a:lnSpc>
              <a:spcBef>
                <a:spcPts val="1772"/>
              </a:spcBef>
              <a:spcAft>
                <a:spcPts val="0"/>
              </a:spcAft>
              <a:buClr>
                <a:schemeClr val="dk1"/>
              </a:buClr>
              <a:buSzPts val="1800"/>
              <a:buChar char="•"/>
              <a:defRPr/>
            </a:lvl4pPr>
            <a:lvl5pPr indent="-342900" lvl="4" marL="2286000" algn="l">
              <a:lnSpc>
                <a:spcPct val="90000"/>
              </a:lnSpc>
              <a:spcBef>
                <a:spcPts val="1772"/>
              </a:spcBef>
              <a:spcAft>
                <a:spcPts val="0"/>
              </a:spcAft>
              <a:buClr>
                <a:schemeClr val="dk1"/>
              </a:buClr>
              <a:buSzPts val="1800"/>
              <a:buChar char="•"/>
              <a:defRPr/>
            </a:lvl5pPr>
            <a:lvl6pPr indent="-342900" lvl="5" marL="2743200" algn="l">
              <a:lnSpc>
                <a:spcPct val="90000"/>
              </a:lnSpc>
              <a:spcBef>
                <a:spcPts val="1772"/>
              </a:spcBef>
              <a:spcAft>
                <a:spcPts val="0"/>
              </a:spcAft>
              <a:buClr>
                <a:schemeClr val="dk1"/>
              </a:buClr>
              <a:buSzPts val="1800"/>
              <a:buChar char="•"/>
              <a:defRPr/>
            </a:lvl6pPr>
            <a:lvl7pPr indent="-342900" lvl="6" marL="3200400" algn="l">
              <a:lnSpc>
                <a:spcPct val="90000"/>
              </a:lnSpc>
              <a:spcBef>
                <a:spcPts val="1772"/>
              </a:spcBef>
              <a:spcAft>
                <a:spcPts val="0"/>
              </a:spcAft>
              <a:buClr>
                <a:schemeClr val="dk1"/>
              </a:buClr>
              <a:buSzPts val="1800"/>
              <a:buChar char="•"/>
              <a:defRPr/>
            </a:lvl7pPr>
            <a:lvl8pPr indent="-342900" lvl="7" marL="3657600" algn="l">
              <a:lnSpc>
                <a:spcPct val="90000"/>
              </a:lnSpc>
              <a:spcBef>
                <a:spcPts val="1772"/>
              </a:spcBef>
              <a:spcAft>
                <a:spcPts val="0"/>
              </a:spcAft>
              <a:buClr>
                <a:schemeClr val="dk1"/>
              </a:buClr>
              <a:buSzPts val="1800"/>
              <a:buChar char="•"/>
              <a:defRPr/>
            </a:lvl8pPr>
            <a:lvl9pPr indent="-342900" lvl="8" marL="4114800" algn="l">
              <a:lnSpc>
                <a:spcPct val="90000"/>
              </a:lnSpc>
              <a:spcBef>
                <a:spcPts val="1772"/>
              </a:spcBef>
              <a:spcAft>
                <a:spcPts val="0"/>
              </a:spcAft>
              <a:buClr>
                <a:schemeClr val="dk1"/>
              </a:buClr>
              <a:buSzPts val="1800"/>
              <a:buChar char="•"/>
              <a:defRPr/>
            </a:lvl9pPr>
          </a:lstStyle>
          <a:p/>
        </p:txBody>
      </p:sp>
      <p:sp>
        <p:nvSpPr>
          <p:cNvPr id="46" name="Google Shape;46;p6"/>
          <p:cNvSpPr txBox="1"/>
          <p:nvPr>
            <p:ph idx="10" type="dt"/>
          </p:nvPr>
        </p:nvSpPr>
        <p:spPr>
          <a:xfrm>
            <a:off x="2227451" y="40040600"/>
            <a:ext cx="7289840" cy="230003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6"/>
          <p:cNvSpPr txBox="1"/>
          <p:nvPr>
            <p:ph idx="11" type="ftr"/>
          </p:nvPr>
        </p:nvSpPr>
        <p:spPr>
          <a:xfrm>
            <a:off x="10732264" y="40040600"/>
            <a:ext cx="10934760" cy="230003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6"/>
          <p:cNvSpPr txBox="1"/>
          <p:nvPr>
            <p:ph idx="12" type="sldNum"/>
          </p:nvPr>
        </p:nvSpPr>
        <p:spPr>
          <a:xfrm>
            <a:off x="22881997" y="40040600"/>
            <a:ext cx="7289840" cy="230003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omente Título" type="titleOnly">
  <p:cSld name="TITLE_ONLY">
    <p:spTree>
      <p:nvGrpSpPr>
        <p:cNvPr id="49" name="Shape 49"/>
        <p:cNvGrpSpPr/>
        <p:nvPr/>
      </p:nvGrpSpPr>
      <p:grpSpPr>
        <a:xfrm>
          <a:off x="0" y="0"/>
          <a:ext cx="0" cy="0"/>
          <a:chOff x="0" y="0"/>
          <a:chExt cx="0" cy="0"/>
        </a:xfrm>
      </p:grpSpPr>
      <p:sp>
        <p:nvSpPr>
          <p:cNvPr id="50" name="Google Shape;50;p7"/>
          <p:cNvSpPr txBox="1"/>
          <p:nvPr>
            <p:ph type="title"/>
          </p:nvPr>
        </p:nvSpPr>
        <p:spPr>
          <a:xfrm>
            <a:off x="2227451" y="2300044"/>
            <a:ext cx="27944386" cy="8350126"/>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7"/>
          <p:cNvSpPr txBox="1"/>
          <p:nvPr>
            <p:ph idx="10" type="dt"/>
          </p:nvPr>
        </p:nvSpPr>
        <p:spPr>
          <a:xfrm>
            <a:off x="2227451" y="40040600"/>
            <a:ext cx="7289840" cy="230003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7"/>
          <p:cNvSpPr txBox="1"/>
          <p:nvPr>
            <p:ph idx="11" type="ftr"/>
          </p:nvPr>
        </p:nvSpPr>
        <p:spPr>
          <a:xfrm>
            <a:off x="10732264" y="40040600"/>
            <a:ext cx="10934760" cy="230003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7"/>
          <p:cNvSpPr txBox="1"/>
          <p:nvPr>
            <p:ph idx="12" type="sldNum"/>
          </p:nvPr>
        </p:nvSpPr>
        <p:spPr>
          <a:xfrm>
            <a:off x="22881997" y="40040600"/>
            <a:ext cx="7289840" cy="230003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m Branco" type="blank">
  <p:cSld name="BLANK">
    <p:spTree>
      <p:nvGrpSpPr>
        <p:cNvPr id="54" name="Shape 54"/>
        <p:cNvGrpSpPr/>
        <p:nvPr/>
      </p:nvGrpSpPr>
      <p:grpSpPr>
        <a:xfrm>
          <a:off x="0" y="0"/>
          <a:ext cx="0" cy="0"/>
          <a:chOff x="0" y="0"/>
          <a:chExt cx="0" cy="0"/>
        </a:xfrm>
      </p:grpSpPr>
      <p:sp>
        <p:nvSpPr>
          <p:cNvPr id="55" name="Google Shape;55;p8"/>
          <p:cNvSpPr txBox="1"/>
          <p:nvPr>
            <p:ph idx="10" type="dt"/>
          </p:nvPr>
        </p:nvSpPr>
        <p:spPr>
          <a:xfrm>
            <a:off x="2227451" y="40040600"/>
            <a:ext cx="7289840" cy="230003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8"/>
          <p:cNvSpPr txBox="1"/>
          <p:nvPr>
            <p:ph idx="11" type="ftr"/>
          </p:nvPr>
        </p:nvSpPr>
        <p:spPr>
          <a:xfrm>
            <a:off x="10732264" y="40040600"/>
            <a:ext cx="10934760" cy="230003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8"/>
          <p:cNvSpPr txBox="1"/>
          <p:nvPr>
            <p:ph idx="12" type="sldNum"/>
          </p:nvPr>
        </p:nvSpPr>
        <p:spPr>
          <a:xfrm>
            <a:off x="22881997" y="40040600"/>
            <a:ext cx="7289840" cy="230003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údo com Legenda" type="objTx">
  <p:cSld name="OBJECT_WITH_CAPTION_TEXT">
    <p:spTree>
      <p:nvGrpSpPr>
        <p:cNvPr id="58" name="Shape 58"/>
        <p:cNvGrpSpPr/>
        <p:nvPr/>
      </p:nvGrpSpPr>
      <p:grpSpPr>
        <a:xfrm>
          <a:off x="0" y="0"/>
          <a:ext cx="0" cy="0"/>
          <a:chOff x="0" y="0"/>
          <a:chExt cx="0" cy="0"/>
        </a:xfrm>
      </p:grpSpPr>
      <p:sp>
        <p:nvSpPr>
          <p:cNvPr id="59" name="Google Shape;59;p9"/>
          <p:cNvSpPr txBox="1"/>
          <p:nvPr>
            <p:ph type="title"/>
          </p:nvPr>
        </p:nvSpPr>
        <p:spPr>
          <a:xfrm>
            <a:off x="2231671" y="2880042"/>
            <a:ext cx="10449614" cy="10080149"/>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11338"/>
              <a:buFont typeface="Calibri"/>
              <a:buNone/>
              <a:defRPr sz="11338"/>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9"/>
          <p:cNvSpPr txBox="1"/>
          <p:nvPr>
            <p:ph idx="1" type="body"/>
          </p:nvPr>
        </p:nvSpPr>
        <p:spPr>
          <a:xfrm>
            <a:off x="13773917" y="6220102"/>
            <a:ext cx="16402140" cy="30700453"/>
          </a:xfrm>
          <a:prstGeom prst="rect">
            <a:avLst/>
          </a:prstGeom>
          <a:noFill/>
          <a:ln>
            <a:noFill/>
          </a:ln>
        </p:spPr>
        <p:txBody>
          <a:bodyPr anchorCtr="0" anchor="t" bIns="45700" lIns="91425" spcFirstLastPara="1" rIns="91425" wrap="square" tIns="45700">
            <a:noAutofit/>
          </a:bodyPr>
          <a:lstStyle>
            <a:lvl1pPr indent="-948563" lvl="0" marL="457200" algn="l">
              <a:lnSpc>
                <a:spcPct val="90000"/>
              </a:lnSpc>
              <a:spcBef>
                <a:spcPts val="3543"/>
              </a:spcBef>
              <a:spcAft>
                <a:spcPts val="0"/>
              </a:spcAft>
              <a:buClr>
                <a:schemeClr val="dk1"/>
              </a:buClr>
              <a:buSzPts val="11338"/>
              <a:buChar char="•"/>
              <a:defRPr sz="11338"/>
            </a:lvl1pPr>
            <a:lvl2pPr indent="-858583" lvl="1" marL="914400" algn="l">
              <a:lnSpc>
                <a:spcPct val="90000"/>
              </a:lnSpc>
              <a:spcBef>
                <a:spcPts val="1772"/>
              </a:spcBef>
              <a:spcAft>
                <a:spcPts val="0"/>
              </a:spcAft>
              <a:buClr>
                <a:schemeClr val="dk1"/>
              </a:buClr>
              <a:buSzPts val="9921"/>
              <a:buChar char="•"/>
              <a:defRPr sz="9921"/>
            </a:lvl2pPr>
            <a:lvl3pPr indent="-768604" lvl="2" marL="1371600" algn="l">
              <a:lnSpc>
                <a:spcPct val="90000"/>
              </a:lnSpc>
              <a:spcBef>
                <a:spcPts val="1772"/>
              </a:spcBef>
              <a:spcAft>
                <a:spcPts val="0"/>
              </a:spcAft>
              <a:buClr>
                <a:schemeClr val="dk1"/>
              </a:buClr>
              <a:buSzPts val="8504"/>
              <a:buChar char="•"/>
              <a:defRPr sz="8504"/>
            </a:lvl3pPr>
            <a:lvl4pPr indent="-678561" lvl="3" marL="1828800" algn="l">
              <a:lnSpc>
                <a:spcPct val="90000"/>
              </a:lnSpc>
              <a:spcBef>
                <a:spcPts val="1772"/>
              </a:spcBef>
              <a:spcAft>
                <a:spcPts val="0"/>
              </a:spcAft>
              <a:buClr>
                <a:schemeClr val="dk1"/>
              </a:buClr>
              <a:buSzPts val="7086"/>
              <a:buChar char="•"/>
              <a:defRPr sz="7086"/>
            </a:lvl4pPr>
            <a:lvl5pPr indent="-678561" lvl="4" marL="2286000" algn="l">
              <a:lnSpc>
                <a:spcPct val="90000"/>
              </a:lnSpc>
              <a:spcBef>
                <a:spcPts val="1772"/>
              </a:spcBef>
              <a:spcAft>
                <a:spcPts val="0"/>
              </a:spcAft>
              <a:buClr>
                <a:schemeClr val="dk1"/>
              </a:buClr>
              <a:buSzPts val="7086"/>
              <a:buChar char="•"/>
              <a:defRPr sz="7086"/>
            </a:lvl5pPr>
            <a:lvl6pPr indent="-678560" lvl="5" marL="2743200" algn="l">
              <a:lnSpc>
                <a:spcPct val="90000"/>
              </a:lnSpc>
              <a:spcBef>
                <a:spcPts val="1772"/>
              </a:spcBef>
              <a:spcAft>
                <a:spcPts val="0"/>
              </a:spcAft>
              <a:buClr>
                <a:schemeClr val="dk1"/>
              </a:buClr>
              <a:buSzPts val="7086"/>
              <a:buChar char="•"/>
              <a:defRPr sz="7086"/>
            </a:lvl6pPr>
            <a:lvl7pPr indent="-678560" lvl="6" marL="3200400" algn="l">
              <a:lnSpc>
                <a:spcPct val="90000"/>
              </a:lnSpc>
              <a:spcBef>
                <a:spcPts val="1772"/>
              </a:spcBef>
              <a:spcAft>
                <a:spcPts val="0"/>
              </a:spcAft>
              <a:buClr>
                <a:schemeClr val="dk1"/>
              </a:buClr>
              <a:buSzPts val="7086"/>
              <a:buChar char="•"/>
              <a:defRPr sz="7086"/>
            </a:lvl7pPr>
            <a:lvl8pPr indent="-678560" lvl="7" marL="3657600" algn="l">
              <a:lnSpc>
                <a:spcPct val="90000"/>
              </a:lnSpc>
              <a:spcBef>
                <a:spcPts val="1772"/>
              </a:spcBef>
              <a:spcAft>
                <a:spcPts val="0"/>
              </a:spcAft>
              <a:buClr>
                <a:schemeClr val="dk1"/>
              </a:buClr>
              <a:buSzPts val="7086"/>
              <a:buChar char="•"/>
              <a:defRPr sz="7086"/>
            </a:lvl8pPr>
            <a:lvl9pPr indent="-678560" lvl="8" marL="4114800" algn="l">
              <a:lnSpc>
                <a:spcPct val="90000"/>
              </a:lnSpc>
              <a:spcBef>
                <a:spcPts val="1772"/>
              </a:spcBef>
              <a:spcAft>
                <a:spcPts val="0"/>
              </a:spcAft>
              <a:buClr>
                <a:schemeClr val="dk1"/>
              </a:buClr>
              <a:buSzPts val="7086"/>
              <a:buChar char="•"/>
              <a:defRPr sz="7086"/>
            </a:lvl9pPr>
          </a:lstStyle>
          <a:p/>
        </p:txBody>
      </p:sp>
      <p:sp>
        <p:nvSpPr>
          <p:cNvPr id="61" name="Google Shape;61;p9"/>
          <p:cNvSpPr txBox="1"/>
          <p:nvPr>
            <p:ph idx="2" type="body"/>
          </p:nvPr>
        </p:nvSpPr>
        <p:spPr>
          <a:xfrm>
            <a:off x="2231671" y="12960191"/>
            <a:ext cx="10449614" cy="24010357"/>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3543"/>
              </a:spcBef>
              <a:spcAft>
                <a:spcPts val="0"/>
              </a:spcAft>
              <a:buClr>
                <a:schemeClr val="dk1"/>
              </a:buClr>
              <a:buSzPts val="5669"/>
              <a:buNone/>
              <a:defRPr sz="5669"/>
            </a:lvl1pPr>
            <a:lvl2pPr indent="-228600" lvl="1" marL="914400" algn="l">
              <a:lnSpc>
                <a:spcPct val="90000"/>
              </a:lnSpc>
              <a:spcBef>
                <a:spcPts val="1772"/>
              </a:spcBef>
              <a:spcAft>
                <a:spcPts val="0"/>
              </a:spcAft>
              <a:buClr>
                <a:schemeClr val="dk1"/>
              </a:buClr>
              <a:buSzPts val="4960"/>
              <a:buNone/>
              <a:defRPr sz="4960"/>
            </a:lvl2pPr>
            <a:lvl3pPr indent="-228600" lvl="2" marL="1371600" algn="l">
              <a:lnSpc>
                <a:spcPct val="90000"/>
              </a:lnSpc>
              <a:spcBef>
                <a:spcPts val="1772"/>
              </a:spcBef>
              <a:spcAft>
                <a:spcPts val="0"/>
              </a:spcAft>
              <a:buClr>
                <a:schemeClr val="dk1"/>
              </a:buClr>
              <a:buSzPts val="4252"/>
              <a:buNone/>
              <a:defRPr sz="4252"/>
            </a:lvl3pPr>
            <a:lvl4pPr indent="-228600" lvl="3" marL="1828800" algn="l">
              <a:lnSpc>
                <a:spcPct val="90000"/>
              </a:lnSpc>
              <a:spcBef>
                <a:spcPts val="1772"/>
              </a:spcBef>
              <a:spcAft>
                <a:spcPts val="0"/>
              </a:spcAft>
              <a:buClr>
                <a:schemeClr val="dk1"/>
              </a:buClr>
              <a:buSzPts val="3543"/>
              <a:buNone/>
              <a:defRPr sz="3543"/>
            </a:lvl4pPr>
            <a:lvl5pPr indent="-228600" lvl="4" marL="2286000" algn="l">
              <a:lnSpc>
                <a:spcPct val="90000"/>
              </a:lnSpc>
              <a:spcBef>
                <a:spcPts val="1772"/>
              </a:spcBef>
              <a:spcAft>
                <a:spcPts val="0"/>
              </a:spcAft>
              <a:buClr>
                <a:schemeClr val="dk1"/>
              </a:buClr>
              <a:buSzPts val="3543"/>
              <a:buNone/>
              <a:defRPr sz="3543"/>
            </a:lvl5pPr>
            <a:lvl6pPr indent="-228600" lvl="5" marL="2743200" algn="l">
              <a:lnSpc>
                <a:spcPct val="90000"/>
              </a:lnSpc>
              <a:spcBef>
                <a:spcPts val="1772"/>
              </a:spcBef>
              <a:spcAft>
                <a:spcPts val="0"/>
              </a:spcAft>
              <a:buClr>
                <a:schemeClr val="dk1"/>
              </a:buClr>
              <a:buSzPts val="3543"/>
              <a:buNone/>
              <a:defRPr sz="3543"/>
            </a:lvl6pPr>
            <a:lvl7pPr indent="-228600" lvl="6" marL="3200400" algn="l">
              <a:lnSpc>
                <a:spcPct val="90000"/>
              </a:lnSpc>
              <a:spcBef>
                <a:spcPts val="1772"/>
              </a:spcBef>
              <a:spcAft>
                <a:spcPts val="0"/>
              </a:spcAft>
              <a:buClr>
                <a:schemeClr val="dk1"/>
              </a:buClr>
              <a:buSzPts val="3543"/>
              <a:buNone/>
              <a:defRPr sz="3543"/>
            </a:lvl7pPr>
            <a:lvl8pPr indent="-228600" lvl="7" marL="3657600" algn="l">
              <a:lnSpc>
                <a:spcPct val="90000"/>
              </a:lnSpc>
              <a:spcBef>
                <a:spcPts val="1772"/>
              </a:spcBef>
              <a:spcAft>
                <a:spcPts val="0"/>
              </a:spcAft>
              <a:buClr>
                <a:schemeClr val="dk1"/>
              </a:buClr>
              <a:buSzPts val="3543"/>
              <a:buNone/>
              <a:defRPr sz="3543"/>
            </a:lvl8pPr>
            <a:lvl9pPr indent="-228600" lvl="8" marL="4114800" algn="l">
              <a:lnSpc>
                <a:spcPct val="90000"/>
              </a:lnSpc>
              <a:spcBef>
                <a:spcPts val="1772"/>
              </a:spcBef>
              <a:spcAft>
                <a:spcPts val="0"/>
              </a:spcAft>
              <a:buClr>
                <a:schemeClr val="dk1"/>
              </a:buClr>
              <a:buSzPts val="3543"/>
              <a:buNone/>
              <a:defRPr sz="3543"/>
            </a:lvl9pPr>
          </a:lstStyle>
          <a:p/>
        </p:txBody>
      </p:sp>
      <p:sp>
        <p:nvSpPr>
          <p:cNvPr id="62" name="Google Shape;62;p9"/>
          <p:cNvSpPr txBox="1"/>
          <p:nvPr>
            <p:ph idx="10" type="dt"/>
          </p:nvPr>
        </p:nvSpPr>
        <p:spPr>
          <a:xfrm>
            <a:off x="2227451" y="40040600"/>
            <a:ext cx="7289840" cy="230003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9"/>
          <p:cNvSpPr txBox="1"/>
          <p:nvPr>
            <p:ph idx="11" type="ftr"/>
          </p:nvPr>
        </p:nvSpPr>
        <p:spPr>
          <a:xfrm>
            <a:off x="10732264" y="40040600"/>
            <a:ext cx="10934760" cy="230003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9"/>
          <p:cNvSpPr txBox="1"/>
          <p:nvPr>
            <p:ph idx="12" type="sldNum"/>
          </p:nvPr>
        </p:nvSpPr>
        <p:spPr>
          <a:xfrm>
            <a:off x="22881997" y="40040600"/>
            <a:ext cx="7289840" cy="230003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m com Legenda" type="picTx">
  <p:cSld name="PICTURE_WITH_CAPTION_TEXT">
    <p:spTree>
      <p:nvGrpSpPr>
        <p:cNvPr id="65" name="Shape 65"/>
        <p:cNvGrpSpPr/>
        <p:nvPr/>
      </p:nvGrpSpPr>
      <p:grpSpPr>
        <a:xfrm>
          <a:off x="0" y="0"/>
          <a:ext cx="0" cy="0"/>
          <a:chOff x="0" y="0"/>
          <a:chExt cx="0" cy="0"/>
        </a:xfrm>
      </p:grpSpPr>
      <p:sp>
        <p:nvSpPr>
          <p:cNvPr id="66" name="Google Shape;66;p10"/>
          <p:cNvSpPr txBox="1"/>
          <p:nvPr>
            <p:ph type="title"/>
          </p:nvPr>
        </p:nvSpPr>
        <p:spPr>
          <a:xfrm>
            <a:off x="2231671" y="2880042"/>
            <a:ext cx="10449614" cy="10080149"/>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11338"/>
              <a:buFont typeface="Calibri"/>
              <a:buNone/>
              <a:defRPr sz="11338"/>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10"/>
          <p:cNvSpPr/>
          <p:nvPr>
            <p:ph idx="2" type="pic"/>
          </p:nvPr>
        </p:nvSpPr>
        <p:spPr>
          <a:xfrm>
            <a:off x="13773917" y="6220102"/>
            <a:ext cx="16402140" cy="30700453"/>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3543"/>
              </a:spcBef>
              <a:spcAft>
                <a:spcPts val="0"/>
              </a:spcAft>
              <a:buClr>
                <a:schemeClr val="dk1"/>
              </a:buClr>
              <a:buSzPts val="11338"/>
              <a:buFont typeface="Arial"/>
              <a:buNone/>
              <a:defRPr b="0" i="0" sz="11338" u="none" cap="none" strike="noStrike">
                <a:solidFill>
                  <a:schemeClr val="dk1"/>
                </a:solidFill>
                <a:latin typeface="Calibri"/>
                <a:ea typeface="Calibri"/>
                <a:cs typeface="Calibri"/>
                <a:sym typeface="Calibri"/>
              </a:defRPr>
            </a:lvl1pPr>
            <a:lvl2pPr lvl="1" marR="0" rtl="0" algn="l">
              <a:lnSpc>
                <a:spcPct val="90000"/>
              </a:lnSpc>
              <a:spcBef>
                <a:spcPts val="1772"/>
              </a:spcBef>
              <a:spcAft>
                <a:spcPts val="0"/>
              </a:spcAft>
              <a:buClr>
                <a:schemeClr val="dk1"/>
              </a:buClr>
              <a:buSzPts val="9921"/>
              <a:buFont typeface="Arial"/>
              <a:buNone/>
              <a:defRPr b="0" i="0" sz="9921" u="none" cap="none" strike="noStrike">
                <a:solidFill>
                  <a:schemeClr val="dk1"/>
                </a:solidFill>
                <a:latin typeface="Calibri"/>
                <a:ea typeface="Calibri"/>
                <a:cs typeface="Calibri"/>
                <a:sym typeface="Calibri"/>
              </a:defRPr>
            </a:lvl2pPr>
            <a:lvl3pPr lvl="2" marR="0" rtl="0" algn="l">
              <a:lnSpc>
                <a:spcPct val="90000"/>
              </a:lnSpc>
              <a:spcBef>
                <a:spcPts val="1772"/>
              </a:spcBef>
              <a:spcAft>
                <a:spcPts val="0"/>
              </a:spcAft>
              <a:buClr>
                <a:schemeClr val="dk1"/>
              </a:buClr>
              <a:buSzPts val="8504"/>
              <a:buFont typeface="Arial"/>
              <a:buNone/>
              <a:defRPr b="0" i="0" sz="8504" u="none" cap="none" strike="noStrike">
                <a:solidFill>
                  <a:schemeClr val="dk1"/>
                </a:solidFill>
                <a:latin typeface="Calibri"/>
                <a:ea typeface="Calibri"/>
                <a:cs typeface="Calibri"/>
                <a:sym typeface="Calibri"/>
              </a:defRPr>
            </a:lvl3pPr>
            <a:lvl4pPr lvl="3" marR="0" rtl="0" algn="l">
              <a:lnSpc>
                <a:spcPct val="90000"/>
              </a:lnSpc>
              <a:spcBef>
                <a:spcPts val="1772"/>
              </a:spcBef>
              <a:spcAft>
                <a:spcPts val="0"/>
              </a:spcAft>
              <a:buClr>
                <a:schemeClr val="dk1"/>
              </a:buClr>
              <a:buSzPts val="7086"/>
              <a:buFont typeface="Arial"/>
              <a:buNone/>
              <a:defRPr b="0" i="0" sz="7086" u="none" cap="none" strike="noStrike">
                <a:solidFill>
                  <a:schemeClr val="dk1"/>
                </a:solidFill>
                <a:latin typeface="Calibri"/>
                <a:ea typeface="Calibri"/>
                <a:cs typeface="Calibri"/>
                <a:sym typeface="Calibri"/>
              </a:defRPr>
            </a:lvl4pPr>
            <a:lvl5pPr lvl="4" marR="0" rtl="0" algn="l">
              <a:lnSpc>
                <a:spcPct val="90000"/>
              </a:lnSpc>
              <a:spcBef>
                <a:spcPts val="1772"/>
              </a:spcBef>
              <a:spcAft>
                <a:spcPts val="0"/>
              </a:spcAft>
              <a:buClr>
                <a:schemeClr val="dk1"/>
              </a:buClr>
              <a:buSzPts val="7086"/>
              <a:buFont typeface="Arial"/>
              <a:buNone/>
              <a:defRPr b="0" i="0" sz="7086" u="none" cap="none" strike="noStrike">
                <a:solidFill>
                  <a:schemeClr val="dk1"/>
                </a:solidFill>
                <a:latin typeface="Calibri"/>
                <a:ea typeface="Calibri"/>
                <a:cs typeface="Calibri"/>
                <a:sym typeface="Calibri"/>
              </a:defRPr>
            </a:lvl5pPr>
            <a:lvl6pPr lvl="5" marR="0" rtl="0" algn="l">
              <a:lnSpc>
                <a:spcPct val="90000"/>
              </a:lnSpc>
              <a:spcBef>
                <a:spcPts val="1772"/>
              </a:spcBef>
              <a:spcAft>
                <a:spcPts val="0"/>
              </a:spcAft>
              <a:buClr>
                <a:schemeClr val="dk1"/>
              </a:buClr>
              <a:buSzPts val="7086"/>
              <a:buFont typeface="Arial"/>
              <a:buNone/>
              <a:defRPr b="0" i="0" sz="7086" u="none" cap="none" strike="noStrike">
                <a:solidFill>
                  <a:schemeClr val="dk1"/>
                </a:solidFill>
                <a:latin typeface="Calibri"/>
                <a:ea typeface="Calibri"/>
                <a:cs typeface="Calibri"/>
                <a:sym typeface="Calibri"/>
              </a:defRPr>
            </a:lvl6pPr>
            <a:lvl7pPr lvl="6" marR="0" rtl="0" algn="l">
              <a:lnSpc>
                <a:spcPct val="90000"/>
              </a:lnSpc>
              <a:spcBef>
                <a:spcPts val="1772"/>
              </a:spcBef>
              <a:spcAft>
                <a:spcPts val="0"/>
              </a:spcAft>
              <a:buClr>
                <a:schemeClr val="dk1"/>
              </a:buClr>
              <a:buSzPts val="7086"/>
              <a:buFont typeface="Arial"/>
              <a:buNone/>
              <a:defRPr b="0" i="0" sz="7086" u="none" cap="none" strike="noStrike">
                <a:solidFill>
                  <a:schemeClr val="dk1"/>
                </a:solidFill>
                <a:latin typeface="Calibri"/>
                <a:ea typeface="Calibri"/>
                <a:cs typeface="Calibri"/>
                <a:sym typeface="Calibri"/>
              </a:defRPr>
            </a:lvl7pPr>
            <a:lvl8pPr lvl="7" marR="0" rtl="0" algn="l">
              <a:lnSpc>
                <a:spcPct val="90000"/>
              </a:lnSpc>
              <a:spcBef>
                <a:spcPts val="1772"/>
              </a:spcBef>
              <a:spcAft>
                <a:spcPts val="0"/>
              </a:spcAft>
              <a:buClr>
                <a:schemeClr val="dk1"/>
              </a:buClr>
              <a:buSzPts val="7086"/>
              <a:buFont typeface="Arial"/>
              <a:buNone/>
              <a:defRPr b="0" i="0" sz="7086" u="none" cap="none" strike="noStrike">
                <a:solidFill>
                  <a:schemeClr val="dk1"/>
                </a:solidFill>
                <a:latin typeface="Calibri"/>
                <a:ea typeface="Calibri"/>
                <a:cs typeface="Calibri"/>
                <a:sym typeface="Calibri"/>
              </a:defRPr>
            </a:lvl8pPr>
            <a:lvl9pPr lvl="8" marR="0" rtl="0" algn="l">
              <a:lnSpc>
                <a:spcPct val="90000"/>
              </a:lnSpc>
              <a:spcBef>
                <a:spcPts val="1772"/>
              </a:spcBef>
              <a:spcAft>
                <a:spcPts val="0"/>
              </a:spcAft>
              <a:buClr>
                <a:schemeClr val="dk1"/>
              </a:buClr>
              <a:buSzPts val="7086"/>
              <a:buFont typeface="Arial"/>
              <a:buNone/>
              <a:defRPr b="0" i="0" sz="7086" u="none" cap="none" strike="noStrike">
                <a:solidFill>
                  <a:schemeClr val="dk1"/>
                </a:solidFill>
                <a:latin typeface="Calibri"/>
                <a:ea typeface="Calibri"/>
                <a:cs typeface="Calibri"/>
                <a:sym typeface="Calibri"/>
              </a:defRPr>
            </a:lvl9pPr>
          </a:lstStyle>
          <a:p/>
        </p:txBody>
      </p:sp>
      <p:sp>
        <p:nvSpPr>
          <p:cNvPr id="68" name="Google Shape;68;p10"/>
          <p:cNvSpPr txBox="1"/>
          <p:nvPr>
            <p:ph idx="1" type="body"/>
          </p:nvPr>
        </p:nvSpPr>
        <p:spPr>
          <a:xfrm>
            <a:off x="2231671" y="12960191"/>
            <a:ext cx="10449614" cy="24010357"/>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3543"/>
              </a:spcBef>
              <a:spcAft>
                <a:spcPts val="0"/>
              </a:spcAft>
              <a:buClr>
                <a:schemeClr val="dk1"/>
              </a:buClr>
              <a:buSzPts val="5669"/>
              <a:buNone/>
              <a:defRPr sz="5669"/>
            </a:lvl1pPr>
            <a:lvl2pPr indent="-228600" lvl="1" marL="914400" algn="l">
              <a:lnSpc>
                <a:spcPct val="90000"/>
              </a:lnSpc>
              <a:spcBef>
                <a:spcPts val="1772"/>
              </a:spcBef>
              <a:spcAft>
                <a:spcPts val="0"/>
              </a:spcAft>
              <a:buClr>
                <a:schemeClr val="dk1"/>
              </a:buClr>
              <a:buSzPts val="4960"/>
              <a:buNone/>
              <a:defRPr sz="4960"/>
            </a:lvl2pPr>
            <a:lvl3pPr indent="-228600" lvl="2" marL="1371600" algn="l">
              <a:lnSpc>
                <a:spcPct val="90000"/>
              </a:lnSpc>
              <a:spcBef>
                <a:spcPts val="1772"/>
              </a:spcBef>
              <a:spcAft>
                <a:spcPts val="0"/>
              </a:spcAft>
              <a:buClr>
                <a:schemeClr val="dk1"/>
              </a:buClr>
              <a:buSzPts val="4252"/>
              <a:buNone/>
              <a:defRPr sz="4252"/>
            </a:lvl3pPr>
            <a:lvl4pPr indent="-228600" lvl="3" marL="1828800" algn="l">
              <a:lnSpc>
                <a:spcPct val="90000"/>
              </a:lnSpc>
              <a:spcBef>
                <a:spcPts val="1772"/>
              </a:spcBef>
              <a:spcAft>
                <a:spcPts val="0"/>
              </a:spcAft>
              <a:buClr>
                <a:schemeClr val="dk1"/>
              </a:buClr>
              <a:buSzPts val="3543"/>
              <a:buNone/>
              <a:defRPr sz="3543"/>
            </a:lvl4pPr>
            <a:lvl5pPr indent="-228600" lvl="4" marL="2286000" algn="l">
              <a:lnSpc>
                <a:spcPct val="90000"/>
              </a:lnSpc>
              <a:spcBef>
                <a:spcPts val="1772"/>
              </a:spcBef>
              <a:spcAft>
                <a:spcPts val="0"/>
              </a:spcAft>
              <a:buClr>
                <a:schemeClr val="dk1"/>
              </a:buClr>
              <a:buSzPts val="3543"/>
              <a:buNone/>
              <a:defRPr sz="3543"/>
            </a:lvl5pPr>
            <a:lvl6pPr indent="-228600" lvl="5" marL="2743200" algn="l">
              <a:lnSpc>
                <a:spcPct val="90000"/>
              </a:lnSpc>
              <a:spcBef>
                <a:spcPts val="1772"/>
              </a:spcBef>
              <a:spcAft>
                <a:spcPts val="0"/>
              </a:spcAft>
              <a:buClr>
                <a:schemeClr val="dk1"/>
              </a:buClr>
              <a:buSzPts val="3543"/>
              <a:buNone/>
              <a:defRPr sz="3543"/>
            </a:lvl6pPr>
            <a:lvl7pPr indent="-228600" lvl="6" marL="3200400" algn="l">
              <a:lnSpc>
                <a:spcPct val="90000"/>
              </a:lnSpc>
              <a:spcBef>
                <a:spcPts val="1772"/>
              </a:spcBef>
              <a:spcAft>
                <a:spcPts val="0"/>
              </a:spcAft>
              <a:buClr>
                <a:schemeClr val="dk1"/>
              </a:buClr>
              <a:buSzPts val="3543"/>
              <a:buNone/>
              <a:defRPr sz="3543"/>
            </a:lvl7pPr>
            <a:lvl8pPr indent="-228600" lvl="7" marL="3657600" algn="l">
              <a:lnSpc>
                <a:spcPct val="90000"/>
              </a:lnSpc>
              <a:spcBef>
                <a:spcPts val="1772"/>
              </a:spcBef>
              <a:spcAft>
                <a:spcPts val="0"/>
              </a:spcAft>
              <a:buClr>
                <a:schemeClr val="dk1"/>
              </a:buClr>
              <a:buSzPts val="3543"/>
              <a:buNone/>
              <a:defRPr sz="3543"/>
            </a:lvl8pPr>
            <a:lvl9pPr indent="-228600" lvl="8" marL="4114800" algn="l">
              <a:lnSpc>
                <a:spcPct val="90000"/>
              </a:lnSpc>
              <a:spcBef>
                <a:spcPts val="1772"/>
              </a:spcBef>
              <a:spcAft>
                <a:spcPts val="0"/>
              </a:spcAft>
              <a:buClr>
                <a:schemeClr val="dk1"/>
              </a:buClr>
              <a:buSzPts val="3543"/>
              <a:buNone/>
              <a:defRPr sz="3543"/>
            </a:lvl9pPr>
          </a:lstStyle>
          <a:p/>
        </p:txBody>
      </p:sp>
      <p:sp>
        <p:nvSpPr>
          <p:cNvPr id="69" name="Google Shape;69;p10"/>
          <p:cNvSpPr txBox="1"/>
          <p:nvPr>
            <p:ph idx="10" type="dt"/>
          </p:nvPr>
        </p:nvSpPr>
        <p:spPr>
          <a:xfrm>
            <a:off x="2227451" y="40040600"/>
            <a:ext cx="7289840" cy="230003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10"/>
          <p:cNvSpPr txBox="1"/>
          <p:nvPr>
            <p:ph idx="11" type="ftr"/>
          </p:nvPr>
        </p:nvSpPr>
        <p:spPr>
          <a:xfrm>
            <a:off x="10732264" y="40040600"/>
            <a:ext cx="10934760" cy="230003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10"/>
          <p:cNvSpPr txBox="1"/>
          <p:nvPr>
            <p:ph idx="12" type="sldNum"/>
          </p:nvPr>
        </p:nvSpPr>
        <p:spPr>
          <a:xfrm>
            <a:off x="22881997" y="40040600"/>
            <a:ext cx="7289840" cy="230003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2227451" y="2300044"/>
            <a:ext cx="27944386" cy="8350126"/>
          </a:xfrm>
          <a:prstGeom prst="rect">
            <a:avLst/>
          </a:prstGeom>
          <a:noFill/>
          <a:ln>
            <a:noFill/>
          </a:ln>
        </p:spPr>
        <p:txBody>
          <a:bodyPr anchorCtr="0" anchor="ctr" bIns="45700" lIns="91425" spcFirstLastPara="1" rIns="91425" wrap="square" tIns="45700">
            <a:noAutofit/>
          </a:bodyPr>
          <a:lstStyle>
            <a:lvl1pPr lvl="0" marR="0" rtl="0" algn="l">
              <a:lnSpc>
                <a:spcPct val="90000"/>
              </a:lnSpc>
              <a:spcBef>
                <a:spcPts val="0"/>
              </a:spcBef>
              <a:spcAft>
                <a:spcPts val="0"/>
              </a:spcAft>
              <a:buClr>
                <a:schemeClr val="dk1"/>
              </a:buClr>
              <a:buSzPts val="15590"/>
              <a:buFont typeface="Calibri"/>
              <a:buNone/>
              <a:defRPr b="0" i="0" sz="15589"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
          <p:cNvSpPr txBox="1"/>
          <p:nvPr>
            <p:ph idx="1" type="body"/>
          </p:nvPr>
        </p:nvSpPr>
        <p:spPr>
          <a:xfrm>
            <a:off x="2227451" y="11500170"/>
            <a:ext cx="27944386" cy="27410408"/>
          </a:xfrm>
          <a:prstGeom prst="rect">
            <a:avLst/>
          </a:prstGeom>
          <a:noFill/>
          <a:ln>
            <a:noFill/>
          </a:ln>
        </p:spPr>
        <p:txBody>
          <a:bodyPr anchorCtr="0" anchor="t" bIns="45700" lIns="91425" spcFirstLastPara="1" rIns="91425" wrap="square" tIns="45700">
            <a:noAutofit/>
          </a:bodyPr>
          <a:lstStyle>
            <a:lvl1pPr indent="-858583" lvl="0" marL="457200" marR="0" rtl="0" algn="l">
              <a:lnSpc>
                <a:spcPct val="90000"/>
              </a:lnSpc>
              <a:spcBef>
                <a:spcPts val="3543"/>
              </a:spcBef>
              <a:spcAft>
                <a:spcPts val="0"/>
              </a:spcAft>
              <a:buClr>
                <a:schemeClr val="dk1"/>
              </a:buClr>
              <a:buSzPts val="9921"/>
              <a:buFont typeface="Arial"/>
              <a:buChar char="•"/>
              <a:defRPr b="0" i="0" sz="9921" u="none" cap="none" strike="noStrike">
                <a:solidFill>
                  <a:schemeClr val="dk1"/>
                </a:solidFill>
                <a:latin typeface="Calibri"/>
                <a:ea typeface="Calibri"/>
                <a:cs typeface="Calibri"/>
                <a:sym typeface="Calibri"/>
              </a:defRPr>
            </a:lvl1pPr>
            <a:lvl2pPr indent="-768604" lvl="1" marL="914400" marR="0" rtl="0" algn="l">
              <a:lnSpc>
                <a:spcPct val="90000"/>
              </a:lnSpc>
              <a:spcBef>
                <a:spcPts val="1772"/>
              </a:spcBef>
              <a:spcAft>
                <a:spcPts val="0"/>
              </a:spcAft>
              <a:buClr>
                <a:schemeClr val="dk1"/>
              </a:buClr>
              <a:buSzPts val="8504"/>
              <a:buFont typeface="Arial"/>
              <a:buChar char="•"/>
              <a:defRPr b="0" i="0" sz="8504" u="none" cap="none" strike="noStrike">
                <a:solidFill>
                  <a:schemeClr val="dk1"/>
                </a:solidFill>
                <a:latin typeface="Calibri"/>
                <a:ea typeface="Calibri"/>
                <a:cs typeface="Calibri"/>
                <a:sym typeface="Calibri"/>
              </a:defRPr>
            </a:lvl2pPr>
            <a:lvl3pPr indent="-678561" lvl="2" marL="1371600" marR="0" rtl="0" algn="l">
              <a:lnSpc>
                <a:spcPct val="90000"/>
              </a:lnSpc>
              <a:spcBef>
                <a:spcPts val="1772"/>
              </a:spcBef>
              <a:spcAft>
                <a:spcPts val="0"/>
              </a:spcAft>
              <a:buClr>
                <a:schemeClr val="dk1"/>
              </a:buClr>
              <a:buSzPts val="7086"/>
              <a:buFont typeface="Arial"/>
              <a:buChar char="•"/>
              <a:defRPr b="0" i="0" sz="7086" u="none" cap="none" strike="noStrike">
                <a:solidFill>
                  <a:schemeClr val="dk1"/>
                </a:solidFill>
                <a:latin typeface="Calibri"/>
                <a:ea typeface="Calibri"/>
                <a:cs typeface="Calibri"/>
                <a:sym typeface="Calibri"/>
              </a:defRPr>
            </a:lvl3pPr>
            <a:lvl4pPr indent="-633603" lvl="3" marL="1828800" marR="0" rtl="0" algn="l">
              <a:lnSpc>
                <a:spcPct val="90000"/>
              </a:lnSpc>
              <a:spcBef>
                <a:spcPts val="1772"/>
              </a:spcBef>
              <a:spcAft>
                <a:spcPts val="0"/>
              </a:spcAft>
              <a:buClr>
                <a:schemeClr val="dk1"/>
              </a:buClr>
              <a:buSzPts val="6378"/>
              <a:buFont typeface="Arial"/>
              <a:buChar char="•"/>
              <a:defRPr b="0" i="0" sz="6378" u="none" cap="none" strike="noStrike">
                <a:solidFill>
                  <a:schemeClr val="dk1"/>
                </a:solidFill>
                <a:latin typeface="Calibri"/>
                <a:ea typeface="Calibri"/>
                <a:cs typeface="Calibri"/>
                <a:sym typeface="Calibri"/>
              </a:defRPr>
            </a:lvl4pPr>
            <a:lvl5pPr indent="-633603" lvl="4" marL="2286000" marR="0" rtl="0" algn="l">
              <a:lnSpc>
                <a:spcPct val="90000"/>
              </a:lnSpc>
              <a:spcBef>
                <a:spcPts val="1772"/>
              </a:spcBef>
              <a:spcAft>
                <a:spcPts val="0"/>
              </a:spcAft>
              <a:buClr>
                <a:schemeClr val="dk1"/>
              </a:buClr>
              <a:buSzPts val="6378"/>
              <a:buFont typeface="Arial"/>
              <a:buChar char="•"/>
              <a:defRPr b="0" i="0" sz="6378" u="none" cap="none" strike="noStrike">
                <a:solidFill>
                  <a:schemeClr val="dk1"/>
                </a:solidFill>
                <a:latin typeface="Calibri"/>
                <a:ea typeface="Calibri"/>
                <a:cs typeface="Calibri"/>
                <a:sym typeface="Calibri"/>
              </a:defRPr>
            </a:lvl5pPr>
            <a:lvl6pPr indent="-633603" lvl="5" marL="2743200" marR="0" rtl="0" algn="l">
              <a:lnSpc>
                <a:spcPct val="90000"/>
              </a:lnSpc>
              <a:spcBef>
                <a:spcPts val="1772"/>
              </a:spcBef>
              <a:spcAft>
                <a:spcPts val="0"/>
              </a:spcAft>
              <a:buClr>
                <a:schemeClr val="dk1"/>
              </a:buClr>
              <a:buSzPts val="6378"/>
              <a:buFont typeface="Arial"/>
              <a:buChar char="•"/>
              <a:defRPr b="0" i="0" sz="6378" u="none" cap="none" strike="noStrike">
                <a:solidFill>
                  <a:schemeClr val="dk1"/>
                </a:solidFill>
                <a:latin typeface="Calibri"/>
                <a:ea typeface="Calibri"/>
                <a:cs typeface="Calibri"/>
                <a:sym typeface="Calibri"/>
              </a:defRPr>
            </a:lvl6pPr>
            <a:lvl7pPr indent="-633603" lvl="6" marL="3200400" marR="0" rtl="0" algn="l">
              <a:lnSpc>
                <a:spcPct val="90000"/>
              </a:lnSpc>
              <a:spcBef>
                <a:spcPts val="1772"/>
              </a:spcBef>
              <a:spcAft>
                <a:spcPts val="0"/>
              </a:spcAft>
              <a:buClr>
                <a:schemeClr val="dk1"/>
              </a:buClr>
              <a:buSzPts val="6378"/>
              <a:buFont typeface="Arial"/>
              <a:buChar char="•"/>
              <a:defRPr b="0" i="0" sz="6378" u="none" cap="none" strike="noStrike">
                <a:solidFill>
                  <a:schemeClr val="dk1"/>
                </a:solidFill>
                <a:latin typeface="Calibri"/>
                <a:ea typeface="Calibri"/>
                <a:cs typeface="Calibri"/>
                <a:sym typeface="Calibri"/>
              </a:defRPr>
            </a:lvl7pPr>
            <a:lvl8pPr indent="-633603" lvl="7" marL="3657600" marR="0" rtl="0" algn="l">
              <a:lnSpc>
                <a:spcPct val="90000"/>
              </a:lnSpc>
              <a:spcBef>
                <a:spcPts val="1772"/>
              </a:spcBef>
              <a:spcAft>
                <a:spcPts val="0"/>
              </a:spcAft>
              <a:buClr>
                <a:schemeClr val="dk1"/>
              </a:buClr>
              <a:buSzPts val="6378"/>
              <a:buFont typeface="Arial"/>
              <a:buChar char="•"/>
              <a:defRPr b="0" i="0" sz="6378" u="none" cap="none" strike="noStrike">
                <a:solidFill>
                  <a:schemeClr val="dk1"/>
                </a:solidFill>
                <a:latin typeface="Calibri"/>
                <a:ea typeface="Calibri"/>
                <a:cs typeface="Calibri"/>
                <a:sym typeface="Calibri"/>
              </a:defRPr>
            </a:lvl8pPr>
            <a:lvl9pPr indent="-633603" lvl="8" marL="4114800" marR="0" rtl="0" algn="l">
              <a:lnSpc>
                <a:spcPct val="90000"/>
              </a:lnSpc>
              <a:spcBef>
                <a:spcPts val="1772"/>
              </a:spcBef>
              <a:spcAft>
                <a:spcPts val="0"/>
              </a:spcAft>
              <a:buClr>
                <a:schemeClr val="dk1"/>
              </a:buClr>
              <a:buSzPts val="6378"/>
              <a:buFont typeface="Arial"/>
              <a:buChar char="•"/>
              <a:defRPr b="0" i="0" sz="6378" u="none" cap="none" strike="noStrike">
                <a:solidFill>
                  <a:schemeClr val="dk1"/>
                </a:solidFill>
                <a:latin typeface="Calibri"/>
                <a:ea typeface="Calibri"/>
                <a:cs typeface="Calibri"/>
                <a:sym typeface="Calibri"/>
              </a:defRPr>
            </a:lvl9pPr>
          </a:lstStyle>
          <a:p/>
        </p:txBody>
      </p:sp>
      <p:sp>
        <p:nvSpPr>
          <p:cNvPr id="12" name="Google Shape;12;p1"/>
          <p:cNvSpPr txBox="1"/>
          <p:nvPr>
            <p:ph idx="10" type="dt"/>
          </p:nvPr>
        </p:nvSpPr>
        <p:spPr>
          <a:xfrm>
            <a:off x="2227451" y="40040600"/>
            <a:ext cx="7289840" cy="2300034"/>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4252"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1"/>
          <p:cNvSpPr txBox="1"/>
          <p:nvPr>
            <p:ph idx="11" type="ftr"/>
          </p:nvPr>
        </p:nvSpPr>
        <p:spPr>
          <a:xfrm>
            <a:off x="10732264" y="40040600"/>
            <a:ext cx="10934760" cy="2300034"/>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4252"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1"/>
          <p:cNvSpPr txBox="1"/>
          <p:nvPr>
            <p:ph idx="12" type="sldNum"/>
          </p:nvPr>
        </p:nvSpPr>
        <p:spPr>
          <a:xfrm>
            <a:off x="22881997" y="40040600"/>
            <a:ext cx="7289840" cy="2300034"/>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4252" u="none" cap="none" strike="noStrike">
                <a:solidFill>
                  <a:srgbClr val="888888"/>
                </a:solidFill>
                <a:latin typeface="Calibri"/>
                <a:ea typeface="Calibri"/>
                <a:cs typeface="Calibri"/>
                <a:sym typeface="Calibri"/>
              </a:defRPr>
            </a:lvl1pPr>
            <a:lvl2pPr indent="0" lvl="1" marL="0" marR="0" rtl="0" algn="r">
              <a:spcBef>
                <a:spcPts val="0"/>
              </a:spcBef>
              <a:buNone/>
              <a:defRPr b="0" i="0" sz="4252" u="none" cap="none" strike="noStrike">
                <a:solidFill>
                  <a:srgbClr val="888888"/>
                </a:solidFill>
                <a:latin typeface="Calibri"/>
                <a:ea typeface="Calibri"/>
                <a:cs typeface="Calibri"/>
                <a:sym typeface="Calibri"/>
              </a:defRPr>
            </a:lvl2pPr>
            <a:lvl3pPr indent="0" lvl="2" marL="0" marR="0" rtl="0" algn="r">
              <a:spcBef>
                <a:spcPts val="0"/>
              </a:spcBef>
              <a:buNone/>
              <a:defRPr b="0" i="0" sz="4252" u="none" cap="none" strike="noStrike">
                <a:solidFill>
                  <a:srgbClr val="888888"/>
                </a:solidFill>
                <a:latin typeface="Calibri"/>
                <a:ea typeface="Calibri"/>
                <a:cs typeface="Calibri"/>
                <a:sym typeface="Calibri"/>
              </a:defRPr>
            </a:lvl3pPr>
            <a:lvl4pPr indent="0" lvl="3" marL="0" marR="0" rtl="0" algn="r">
              <a:spcBef>
                <a:spcPts val="0"/>
              </a:spcBef>
              <a:buNone/>
              <a:defRPr b="0" i="0" sz="4252" u="none" cap="none" strike="noStrike">
                <a:solidFill>
                  <a:srgbClr val="888888"/>
                </a:solidFill>
                <a:latin typeface="Calibri"/>
                <a:ea typeface="Calibri"/>
                <a:cs typeface="Calibri"/>
                <a:sym typeface="Calibri"/>
              </a:defRPr>
            </a:lvl4pPr>
            <a:lvl5pPr indent="0" lvl="4" marL="0" marR="0" rtl="0" algn="r">
              <a:spcBef>
                <a:spcPts val="0"/>
              </a:spcBef>
              <a:buNone/>
              <a:defRPr b="0" i="0" sz="4252" u="none" cap="none" strike="noStrike">
                <a:solidFill>
                  <a:srgbClr val="888888"/>
                </a:solidFill>
                <a:latin typeface="Calibri"/>
                <a:ea typeface="Calibri"/>
                <a:cs typeface="Calibri"/>
                <a:sym typeface="Calibri"/>
              </a:defRPr>
            </a:lvl5pPr>
            <a:lvl6pPr indent="0" lvl="5" marL="0" marR="0" rtl="0" algn="r">
              <a:spcBef>
                <a:spcPts val="0"/>
              </a:spcBef>
              <a:buNone/>
              <a:defRPr b="0" i="0" sz="4252" u="none" cap="none" strike="noStrike">
                <a:solidFill>
                  <a:srgbClr val="888888"/>
                </a:solidFill>
                <a:latin typeface="Calibri"/>
                <a:ea typeface="Calibri"/>
                <a:cs typeface="Calibri"/>
                <a:sym typeface="Calibri"/>
              </a:defRPr>
            </a:lvl6pPr>
            <a:lvl7pPr indent="0" lvl="6" marL="0" marR="0" rtl="0" algn="r">
              <a:spcBef>
                <a:spcPts val="0"/>
              </a:spcBef>
              <a:buNone/>
              <a:defRPr b="0" i="0" sz="4252" u="none" cap="none" strike="noStrike">
                <a:solidFill>
                  <a:srgbClr val="888888"/>
                </a:solidFill>
                <a:latin typeface="Calibri"/>
                <a:ea typeface="Calibri"/>
                <a:cs typeface="Calibri"/>
                <a:sym typeface="Calibri"/>
              </a:defRPr>
            </a:lvl7pPr>
            <a:lvl8pPr indent="0" lvl="7" marL="0" marR="0" rtl="0" algn="r">
              <a:spcBef>
                <a:spcPts val="0"/>
              </a:spcBef>
              <a:buNone/>
              <a:defRPr b="0" i="0" sz="4252" u="none" cap="none" strike="noStrike">
                <a:solidFill>
                  <a:srgbClr val="888888"/>
                </a:solidFill>
                <a:latin typeface="Calibri"/>
                <a:ea typeface="Calibri"/>
                <a:cs typeface="Calibri"/>
                <a:sym typeface="Calibri"/>
              </a:defRPr>
            </a:lvl8pPr>
            <a:lvl9pPr indent="0" lvl="8" marL="0" marR="0" rtl="0" algn="r">
              <a:spcBef>
                <a:spcPts val="0"/>
              </a:spcBef>
              <a:buNone/>
              <a:defRPr b="0" i="0" sz="4252"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pt-BR"/>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6.png"/><Relationship Id="rId4" Type="http://schemas.openxmlformats.org/officeDocument/2006/relationships/image" Target="../media/image5.png"/><Relationship Id="rId5" Type="http://schemas.openxmlformats.org/officeDocument/2006/relationships/image" Target="../media/image3.jpg"/><Relationship Id="rId6" Type="http://schemas.openxmlformats.org/officeDocument/2006/relationships/image" Target="../media/image2.jpg"/><Relationship Id="rId7" Type="http://schemas.openxmlformats.org/officeDocument/2006/relationships/image" Target="../media/image1.jpg"/><Relationship Id="rId8" Type="http://schemas.openxmlformats.org/officeDocument/2006/relationships/image" Target="../media/image4.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3"/>
          <p:cNvSpPr txBox="1"/>
          <p:nvPr>
            <p:ph type="ctrTitle"/>
          </p:nvPr>
        </p:nvSpPr>
        <p:spPr>
          <a:xfrm>
            <a:off x="4935319" y="1051560"/>
            <a:ext cx="22528500" cy="3962400"/>
          </a:xfrm>
          <a:prstGeom prst="rect">
            <a:avLst/>
          </a:prstGeom>
          <a:noFill/>
          <a:ln>
            <a:noFill/>
          </a:ln>
        </p:spPr>
        <p:txBody>
          <a:bodyPr anchorCtr="0" anchor="b" bIns="45700" lIns="91425" spcFirstLastPara="1" rIns="91425" wrap="square" tIns="45700">
            <a:noAutofit/>
          </a:bodyPr>
          <a:lstStyle/>
          <a:p>
            <a:pPr indent="0" lvl="0" marL="0" rtl="0" algn="ctr">
              <a:spcBef>
                <a:spcPts val="0"/>
              </a:spcBef>
              <a:spcAft>
                <a:spcPts val="0"/>
              </a:spcAft>
              <a:buClr>
                <a:schemeClr val="dk1"/>
              </a:buClr>
              <a:buSzPts val="8800"/>
              <a:buFont typeface="Arial"/>
              <a:buNone/>
            </a:pPr>
            <a:r>
              <a:rPr b="1" lang="pt-BR" sz="8000"/>
              <a:t>FÍSTULA ENTEROCUTÂNEA EM REGIÃO INGUINAL EM PACIENTE PORTADOR DE DISPLASIA ÓSSEA METAFISÁRIA CURSANDO COM HÉRNIA DE BROESIKE EM PÓS-OPERATÓRIO IMEDIATO</a:t>
            </a:r>
            <a:endParaRPr/>
          </a:p>
        </p:txBody>
      </p:sp>
      <p:pic>
        <p:nvPicPr>
          <p:cNvPr id="90" name="Google Shape;90;p13"/>
          <p:cNvPicPr preferRelativeResize="0"/>
          <p:nvPr/>
        </p:nvPicPr>
        <p:blipFill rotWithShape="1">
          <a:blip r:embed="rId3">
            <a:alphaModFix/>
          </a:blip>
          <a:srcRect b="0" l="0" r="0" t="0"/>
          <a:stretch/>
        </p:blipFill>
        <p:spPr>
          <a:xfrm>
            <a:off x="532141" y="1179803"/>
            <a:ext cx="4344659" cy="5910467"/>
          </a:xfrm>
          <a:prstGeom prst="rect">
            <a:avLst/>
          </a:prstGeom>
          <a:noFill/>
          <a:ln>
            <a:noFill/>
          </a:ln>
        </p:spPr>
      </p:pic>
      <p:grpSp>
        <p:nvGrpSpPr>
          <p:cNvPr id="91" name="Google Shape;91;p13"/>
          <p:cNvGrpSpPr/>
          <p:nvPr/>
        </p:nvGrpSpPr>
        <p:grpSpPr>
          <a:xfrm>
            <a:off x="27864266" y="1399486"/>
            <a:ext cx="4002882" cy="5471100"/>
            <a:chOff x="27522488" y="1341120"/>
            <a:chExt cx="4002882" cy="5471100"/>
          </a:xfrm>
        </p:grpSpPr>
        <p:pic>
          <p:nvPicPr>
            <p:cNvPr id="92" name="Google Shape;92;p13"/>
            <p:cNvPicPr preferRelativeResize="0"/>
            <p:nvPr/>
          </p:nvPicPr>
          <p:blipFill rotWithShape="1">
            <a:blip r:embed="rId4">
              <a:alphaModFix/>
            </a:blip>
            <a:srcRect b="0" l="0" r="0" t="0"/>
            <a:stretch/>
          </p:blipFill>
          <p:spPr>
            <a:xfrm>
              <a:off x="27522488" y="1341120"/>
              <a:ext cx="4002882" cy="4002882"/>
            </a:xfrm>
            <a:prstGeom prst="rect">
              <a:avLst/>
            </a:prstGeom>
            <a:noFill/>
            <a:ln>
              <a:noFill/>
            </a:ln>
          </p:spPr>
        </p:pic>
        <p:sp>
          <p:nvSpPr>
            <p:cNvPr id="93" name="Google Shape;93;p13"/>
            <p:cNvSpPr txBox="1"/>
            <p:nvPr/>
          </p:nvSpPr>
          <p:spPr>
            <a:xfrm>
              <a:off x="27522488" y="5242560"/>
              <a:ext cx="4002882" cy="156966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0" lang="pt-BR" sz="8600" u="none" cap="none" strike="noStrike">
                  <a:solidFill>
                    <a:srgbClr val="008AA6"/>
                  </a:solidFill>
                  <a:latin typeface="Aharoni"/>
                  <a:ea typeface="Aharoni"/>
                  <a:cs typeface="Aharoni"/>
                  <a:sym typeface="Aharoni"/>
                </a:rPr>
                <a:t>HUCFF</a:t>
              </a:r>
              <a:endParaRPr b="1" sz="9000">
                <a:solidFill>
                  <a:srgbClr val="008AA6"/>
                </a:solidFill>
                <a:latin typeface="Aharoni"/>
                <a:ea typeface="Aharoni"/>
                <a:cs typeface="Aharoni"/>
                <a:sym typeface="Aharoni"/>
              </a:endParaRPr>
            </a:p>
          </p:txBody>
        </p:sp>
      </p:grpSp>
      <p:sp>
        <p:nvSpPr>
          <p:cNvPr id="94" name="Google Shape;94;p13"/>
          <p:cNvSpPr txBox="1"/>
          <p:nvPr/>
        </p:nvSpPr>
        <p:spPr>
          <a:xfrm>
            <a:off x="4935319" y="4963002"/>
            <a:ext cx="22528649" cy="156966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pt-BR" sz="4800">
                <a:solidFill>
                  <a:schemeClr val="dk1"/>
                </a:solidFill>
                <a:latin typeface="Calibri"/>
                <a:ea typeface="Calibri"/>
                <a:cs typeface="Calibri"/>
                <a:sym typeface="Calibri"/>
              </a:rPr>
              <a:t>Ponce Leon, F.; Fiorencio, MH; Figueiredo, BNL; Leal, CKP; Pires, GM</a:t>
            </a:r>
            <a:endParaRPr sz="4800">
              <a:solidFill>
                <a:schemeClr val="dk1"/>
              </a:solidFill>
              <a:latin typeface="Calibri"/>
              <a:ea typeface="Calibri"/>
              <a:cs typeface="Calibri"/>
              <a:sym typeface="Calibri"/>
            </a:endParaRPr>
          </a:p>
          <a:p>
            <a:pPr indent="0" lvl="0" marL="0" marR="0" rtl="0" algn="ctr">
              <a:spcBef>
                <a:spcPts val="0"/>
              </a:spcBef>
              <a:spcAft>
                <a:spcPts val="0"/>
              </a:spcAft>
              <a:buNone/>
            </a:pPr>
            <a:r>
              <a:rPr lang="pt-BR" sz="4800">
                <a:solidFill>
                  <a:schemeClr val="dk1"/>
                </a:solidFill>
                <a:latin typeface="Calibri"/>
                <a:ea typeface="Calibri"/>
                <a:cs typeface="Calibri"/>
                <a:sym typeface="Calibri"/>
              </a:rPr>
              <a:t>Faculdade de Medicina da UFRJ/Departamento de Cirurgia</a:t>
            </a:r>
            <a:endParaRPr/>
          </a:p>
        </p:txBody>
      </p:sp>
      <p:cxnSp>
        <p:nvCxnSpPr>
          <p:cNvPr id="95" name="Google Shape;95;p13"/>
          <p:cNvCxnSpPr/>
          <p:nvPr/>
        </p:nvCxnSpPr>
        <p:spPr>
          <a:xfrm>
            <a:off x="4876800" y="6870586"/>
            <a:ext cx="22587168" cy="0"/>
          </a:xfrm>
          <a:prstGeom prst="straightConnector1">
            <a:avLst/>
          </a:prstGeom>
          <a:noFill/>
          <a:ln cap="flat" cmpd="sng" w="12700">
            <a:solidFill>
              <a:schemeClr val="dk1"/>
            </a:solidFill>
            <a:prstDash val="solid"/>
            <a:miter lim="800000"/>
            <a:headEnd len="sm" w="sm" type="none"/>
            <a:tailEnd len="sm" w="sm" type="none"/>
          </a:ln>
        </p:spPr>
      </p:cxnSp>
      <p:sp>
        <p:nvSpPr>
          <p:cNvPr id="96" name="Google Shape;96;p13"/>
          <p:cNvSpPr/>
          <p:nvPr/>
        </p:nvSpPr>
        <p:spPr>
          <a:xfrm>
            <a:off x="24572130" y="7335861"/>
            <a:ext cx="7295018" cy="1306959"/>
          </a:xfrm>
          <a:prstGeom prst="rect">
            <a:avLst/>
          </a:prstGeom>
          <a:solidFill>
            <a:srgbClr val="F2F2F2"/>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pt-BR" sz="7200">
                <a:solidFill>
                  <a:schemeClr val="dk1"/>
                </a:solidFill>
                <a:latin typeface="Calibri"/>
                <a:ea typeface="Calibri"/>
                <a:cs typeface="Calibri"/>
                <a:sym typeface="Calibri"/>
              </a:rPr>
              <a:t>IMAGENS</a:t>
            </a:r>
            <a:endParaRPr/>
          </a:p>
        </p:txBody>
      </p:sp>
      <p:grpSp>
        <p:nvGrpSpPr>
          <p:cNvPr id="97" name="Google Shape;97;p13"/>
          <p:cNvGrpSpPr/>
          <p:nvPr/>
        </p:nvGrpSpPr>
        <p:grpSpPr>
          <a:xfrm>
            <a:off x="532145" y="7335862"/>
            <a:ext cx="23725146" cy="7100558"/>
            <a:chOff x="532140" y="8173332"/>
            <a:chExt cx="21222960" cy="7100558"/>
          </a:xfrm>
        </p:grpSpPr>
        <p:sp>
          <p:nvSpPr>
            <p:cNvPr id="98" name="Google Shape;98;p13"/>
            <p:cNvSpPr/>
            <p:nvPr/>
          </p:nvSpPr>
          <p:spPr>
            <a:xfrm>
              <a:off x="532140" y="8173332"/>
              <a:ext cx="21222960" cy="1306959"/>
            </a:xfrm>
            <a:prstGeom prst="rect">
              <a:avLst/>
            </a:prstGeom>
            <a:solidFill>
              <a:srgbClr val="F2F2F2"/>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pt-BR" sz="7200">
                  <a:solidFill>
                    <a:schemeClr val="dk1"/>
                  </a:solidFill>
                  <a:latin typeface="Calibri"/>
                  <a:ea typeface="Calibri"/>
                  <a:cs typeface="Calibri"/>
                  <a:sym typeface="Calibri"/>
                </a:rPr>
                <a:t>INTRODUÇÃO</a:t>
              </a:r>
              <a:endParaRPr/>
            </a:p>
          </p:txBody>
        </p:sp>
        <p:sp>
          <p:nvSpPr>
            <p:cNvPr id="99" name="Google Shape;99;p13"/>
            <p:cNvSpPr txBox="1"/>
            <p:nvPr/>
          </p:nvSpPr>
          <p:spPr>
            <a:xfrm>
              <a:off x="532140" y="9518390"/>
              <a:ext cx="21222900" cy="5755500"/>
            </a:xfrm>
            <a:prstGeom prst="rect">
              <a:avLst/>
            </a:prstGeom>
            <a:noFill/>
            <a:ln>
              <a:noFill/>
            </a:ln>
          </p:spPr>
          <p:txBody>
            <a:bodyPr anchorCtr="0" anchor="t" bIns="45700" lIns="91425" spcFirstLastPara="1" rIns="91425" wrap="square" tIns="45700">
              <a:noAutofit/>
            </a:bodyPr>
            <a:lstStyle/>
            <a:p>
              <a:pPr indent="0" lvl="0" marL="0" rtl="0" algn="just">
                <a:lnSpc>
                  <a:spcPct val="107916"/>
                </a:lnSpc>
                <a:spcBef>
                  <a:spcPts val="0"/>
                </a:spcBef>
                <a:spcAft>
                  <a:spcPts val="800"/>
                </a:spcAft>
                <a:buClr>
                  <a:schemeClr val="dk1"/>
                </a:buClr>
                <a:buSzPts val="1100"/>
                <a:buFont typeface="Arial"/>
                <a:buNone/>
              </a:pPr>
              <a:r>
                <a:rPr lang="pt-BR" sz="4000">
                  <a:solidFill>
                    <a:schemeClr val="dk1"/>
                  </a:solidFill>
                  <a:latin typeface="Calibri"/>
                  <a:ea typeface="Calibri"/>
                  <a:cs typeface="Calibri"/>
                  <a:sym typeface="Calibri"/>
                </a:rPr>
                <a:t>Fístulas enterocutâneas são patologias de difícil tratamento, com diagnósticos diferenciais variados. Traumas abdominais são causa infrequente e de clínica insidiosa. Apresentamos caso de paciente com condição clínica rara submetido a drenagem de abscesso cutâneo, com evolução desfavorável, resolvido com cirurgia de grande porte.</a:t>
              </a:r>
              <a:endParaRPr sz="4000">
                <a:latin typeface="Calibri"/>
                <a:ea typeface="Calibri"/>
                <a:cs typeface="Calibri"/>
                <a:sym typeface="Calibri"/>
              </a:endParaRPr>
            </a:p>
          </p:txBody>
        </p:sp>
      </p:grpSp>
      <p:grpSp>
        <p:nvGrpSpPr>
          <p:cNvPr id="100" name="Google Shape;100;p13"/>
          <p:cNvGrpSpPr/>
          <p:nvPr/>
        </p:nvGrpSpPr>
        <p:grpSpPr>
          <a:xfrm>
            <a:off x="532145" y="10969241"/>
            <a:ext cx="23725080" cy="10084358"/>
            <a:chOff x="532140" y="8173332"/>
            <a:chExt cx="21222900" cy="10084358"/>
          </a:xfrm>
        </p:grpSpPr>
        <p:sp>
          <p:nvSpPr>
            <p:cNvPr id="101" name="Google Shape;101;p13"/>
            <p:cNvSpPr/>
            <p:nvPr/>
          </p:nvSpPr>
          <p:spPr>
            <a:xfrm>
              <a:off x="532140" y="8173332"/>
              <a:ext cx="21222900" cy="1307100"/>
            </a:xfrm>
            <a:prstGeom prst="rect">
              <a:avLst/>
            </a:prstGeom>
            <a:solidFill>
              <a:srgbClr val="F2F2F2"/>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pt-BR" sz="7200">
                  <a:solidFill>
                    <a:schemeClr val="dk1"/>
                  </a:solidFill>
                  <a:latin typeface="Calibri"/>
                  <a:ea typeface="Calibri"/>
                  <a:cs typeface="Calibri"/>
                  <a:sym typeface="Calibri"/>
                </a:rPr>
                <a:t>RELATO DE CASO</a:t>
              </a:r>
              <a:endParaRPr/>
            </a:p>
          </p:txBody>
        </p:sp>
        <p:sp>
          <p:nvSpPr>
            <p:cNvPr id="102" name="Google Shape;102;p13"/>
            <p:cNvSpPr txBox="1"/>
            <p:nvPr/>
          </p:nvSpPr>
          <p:spPr>
            <a:xfrm>
              <a:off x="532140" y="9670790"/>
              <a:ext cx="21222900" cy="8586900"/>
            </a:xfrm>
            <a:prstGeom prst="rect">
              <a:avLst/>
            </a:prstGeom>
            <a:noFill/>
            <a:ln>
              <a:noFill/>
            </a:ln>
          </p:spPr>
          <p:txBody>
            <a:bodyPr anchorCtr="0" anchor="t" bIns="45700" lIns="91425" spcFirstLastPara="1" rIns="91425" wrap="square" tIns="45700">
              <a:noAutofit/>
            </a:bodyPr>
            <a:lstStyle/>
            <a:p>
              <a:pPr indent="0" lvl="0" marL="0" rtl="0" algn="just">
                <a:lnSpc>
                  <a:spcPct val="107916"/>
                </a:lnSpc>
                <a:spcBef>
                  <a:spcPts val="0"/>
                </a:spcBef>
                <a:spcAft>
                  <a:spcPts val="800"/>
                </a:spcAft>
                <a:buClr>
                  <a:schemeClr val="dk1"/>
                </a:buClr>
                <a:buSzPts val="1100"/>
                <a:buFont typeface="Arial"/>
                <a:buNone/>
              </a:pPr>
              <a:r>
                <a:rPr lang="pt-BR" sz="4000">
                  <a:solidFill>
                    <a:schemeClr val="dk1"/>
                  </a:solidFill>
                  <a:latin typeface="Calibri"/>
                  <a:ea typeface="Calibri"/>
                  <a:cs typeface="Calibri"/>
                  <a:sym typeface="Calibri"/>
                </a:rPr>
                <a:t>MAT, 32 anos, Displasia Óssea Metafisária e história de há dois anos ter apresentado abscesso cutâneo em região de fossa ilíaca direita, sem dor abdominal, alteração no hábito intestinal ou quaisquer outros sinais ou sintomas sistêmicos associados. Submetido a drenagem local em unidade de pronto-atendimento e antibioticoterapia oral. Cerca de 15 dias após, retornou ao mesmo serviço devido ao início de saída de secreção entérica pelo óstio da drenagem, com diagnóstico de fístula enterocutânea orientada. Orientado a prosseguir investigação ambulatorial com colonoscopia, porém houve dificuldade de realização do exame. Passou a tratar episódios de reinfecção local com antibióticos orais e medidas de cuidados locais. Na semana que antecedeu sua hospitalização, observou novo abscesso em região inguinal direita, associado a febre, hiperemia e dor local, bem como drenagem espontânea de secreção purulenta. Buscou atendimento na emergência do HUCFF, onde foi realizada tomografia de abdome (Figura 1), que evidenciou fístula de trajeto complexo com origem na parede posterior do cólon ascendente. O estudo colonoscópico descartou hipótese de doença inflamatória intestinal.  Submetido a laparotomia exploradora, que evidenciou exuberante processo inflamatório crônico, concentrado em quadrante inferior direito (Figura 2), provável fístula de coto apendicular com trajeto até a pele e outros pontos de fistulização contidos. Decidido então pela realização de colectomia direita com ileotransversoanastomose e desbridamento de parede abdominal (Figura 3). Reabordado no sexto dia pós-operatório, quando apresentou quadro obstrutivo alto com evisceração. Inventário demonstrou hérnia interna de intestino delgado em abertura entre a raiz mesentérica e o retroperitônio, sem sinais de sofrimento isquêmico, com dilatação a montante do orifício herniário (Figura 4). Reduzido conteúdo herniário, corrigido defeito e lavagem de cavidade com ressíntese de aponeurose. Com satisfatória evolução no pós-operatório, recebeu alta hospitalar e em acompanhamento ambulatorial, assintomático desde então, e resultado histopatológico de processo granulomatoso crônico inespecífico.</a:t>
              </a:r>
              <a:endParaRPr sz="4000">
                <a:solidFill>
                  <a:schemeClr val="dk1"/>
                </a:solidFill>
                <a:latin typeface="Calibri"/>
                <a:ea typeface="Calibri"/>
                <a:cs typeface="Calibri"/>
                <a:sym typeface="Calibri"/>
              </a:endParaRPr>
            </a:p>
          </p:txBody>
        </p:sp>
      </p:grpSp>
      <p:grpSp>
        <p:nvGrpSpPr>
          <p:cNvPr id="103" name="Google Shape;103;p13"/>
          <p:cNvGrpSpPr/>
          <p:nvPr/>
        </p:nvGrpSpPr>
        <p:grpSpPr>
          <a:xfrm>
            <a:off x="532145" y="25968563"/>
            <a:ext cx="23725080" cy="13623758"/>
            <a:chOff x="532140" y="8325732"/>
            <a:chExt cx="21222900" cy="13623758"/>
          </a:xfrm>
        </p:grpSpPr>
        <p:sp>
          <p:nvSpPr>
            <p:cNvPr id="104" name="Google Shape;104;p13"/>
            <p:cNvSpPr/>
            <p:nvPr/>
          </p:nvSpPr>
          <p:spPr>
            <a:xfrm>
              <a:off x="532140" y="8325732"/>
              <a:ext cx="21222900" cy="1307100"/>
            </a:xfrm>
            <a:prstGeom prst="rect">
              <a:avLst/>
            </a:prstGeom>
            <a:solidFill>
              <a:srgbClr val="F2F2F2"/>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pt-BR" sz="7200">
                  <a:solidFill>
                    <a:schemeClr val="dk1"/>
                  </a:solidFill>
                  <a:latin typeface="Calibri"/>
                  <a:ea typeface="Calibri"/>
                  <a:cs typeface="Calibri"/>
                  <a:sym typeface="Calibri"/>
                </a:rPr>
                <a:t>DISCUSSÃO</a:t>
              </a:r>
              <a:endParaRPr/>
            </a:p>
          </p:txBody>
        </p:sp>
        <p:sp>
          <p:nvSpPr>
            <p:cNvPr id="105" name="Google Shape;105;p13"/>
            <p:cNvSpPr txBox="1"/>
            <p:nvPr/>
          </p:nvSpPr>
          <p:spPr>
            <a:xfrm>
              <a:off x="532140" y="9823190"/>
              <a:ext cx="21222900" cy="12126300"/>
            </a:xfrm>
            <a:prstGeom prst="rect">
              <a:avLst/>
            </a:prstGeom>
            <a:noFill/>
            <a:ln>
              <a:noFill/>
            </a:ln>
          </p:spPr>
          <p:txBody>
            <a:bodyPr anchorCtr="0" anchor="t" bIns="45700" lIns="91425" spcFirstLastPara="1" rIns="91425" wrap="square" tIns="45700">
              <a:noAutofit/>
            </a:bodyPr>
            <a:lstStyle/>
            <a:p>
              <a:pPr indent="0" lvl="0" marL="0" rtl="0" algn="just">
                <a:lnSpc>
                  <a:spcPct val="107916"/>
                </a:lnSpc>
                <a:spcBef>
                  <a:spcPts val="0"/>
                </a:spcBef>
                <a:spcAft>
                  <a:spcPts val="800"/>
                </a:spcAft>
                <a:buClr>
                  <a:schemeClr val="dk1"/>
                </a:buClr>
                <a:buSzPts val="1100"/>
                <a:buFont typeface="Arial"/>
                <a:buNone/>
              </a:pPr>
              <a:r>
                <a:rPr lang="pt-BR" sz="3900">
                  <a:solidFill>
                    <a:schemeClr val="dk1"/>
                  </a:solidFill>
                  <a:latin typeface="Calibri"/>
                  <a:ea typeface="Calibri"/>
                  <a:cs typeface="Calibri"/>
                  <a:sym typeface="Calibri"/>
                </a:rPr>
                <a:t>A região inguinal é área com abundante drenagem linfática, o que predispõe o surgimento dos abscessos inguinais. Estes podem ter como origem infecções retroperitoneais, intraperitoneais, perianais ou mesmo de membros inferiores. Entender a fisiopatologia envolvida é essencial para o seu correto manejo. Os principais diagnósticos diferenciais dos abcessos inguinais incluem apendicite, adenocarcinoma de ceco, linfoma, aneurismas das artérias ilíaca e femoral, bem como infecções de membros inferiores.</a:t>
              </a:r>
              <a:r>
                <a:rPr lang="pt-BR" sz="3900">
                  <a:solidFill>
                    <a:srgbClr val="212121"/>
                  </a:solidFill>
                  <a:highlight>
                    <a:srgbClr val="FFFFFF"/>
                  </a:highlight>
                  <a:latin typeface="Calibri"/>
                  <a:ea typeface="Calibri"/>
                  <a:cs typeface="Calibri"/>
                  <a:sym typeface="Calibri"/>
                </a:rPr>
                <a:t> O tempo de evolução dos abscessos por muitas vezes é variável, uma vez que nem sempre são manifestações clínicas que motivam a procura imediata a uma Unidade de Pronto Atendimento. Dessa forma, atentar à apresentação clínica do paciente, especialmente sinais de gravidade como hipotensão, taquicardia e dispneia, torna-se fundamental na abordagem aos abscessos inguinais. A conduta deve ser individualizada, sendo guiada, quando possível, com auxílio de exames de imagem, como US ou TC de Abdome. O presente artigo relata o caso de um paciente que apresentou um complicador em sua história de abscesso inguinal: ser portador de Displasia Óssea Metafisária. Tal fato implicou em maior dificuldade na avaliação da lesão pelo exame solicitado e afastou o paciente do acompanhamento ambulatorial indicado, o que permitiu o desenvolvimento de fístula complexa do cólon. Tal caso representa um desafio na condução e manejo dos abscessos inguinais. Como fator complicador, o paciente apresentou no pós-operatório imediato uma apresentação rara de hérnia interna, chamada hérnia de Broesike, quando há herniação do jejuno proximal pelo ângulo de Treitz, erroneamente alargado por um defeito embriogênico na fixação do ângulo. Por fim, o correto manejo da complicação ocorrida, associado a um adequado inventário da cavidade, com tomadas de condutas acertadas é essencial para o desfecho favorável em pacientes com comorbidades complexas e patologias inusitadas.</a:t>
              </a:r>
              <a:endParaRPr sz="3900">
                <a:solidFill>
                  <a:schemeClr val="dk1"/>
                </a:solidFill>
                <a:latin typeface="Calibri"/>
                <a:ea typeface="Calibri"/>
                <a:cs typeface="Calibri"/>
                <a:sym typeface="Calibri"/>
              </a:endParaRPr>
            </a:p>
          </p:txBody>
        </p:sp>
      </p:grpSp>
      <p:sp>
        <p:nvSpPr>
          <p:cNvPr id="106" name="Google Shape;106;p13"/>
          <p:cNvSpPr/>
          <p:nvPr/>
        </p:nvSpPr>
        <p:spPr>
          <a:xfrm>
            <a:off x="481833" y="39455369"/>
            <a:ext cx="31335000" cy="530100"/>
          </a:xfrm>
          <a:prstGeom prst="rect">
            <a:avLst/>
          </a:prstGeom>
          <a:solidFill>
            <a:srgbClr val="F2F2F2"/>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pt-BR" sz="3200">
                <a:solidFill>
                  <a:schemeClr val="dk1"/>
                </a:solidFill>
                <a:latin typeface="Calibri"/>
                <a:ea typeface="Calibri"/>
                <a:cs typeface="Calibri"/>
                <a:sym typeface="Calibri"/>
              </a:rPr>
              <a:t>REFERÊNCIAS</a:t>
            </a:r>
            <a:endParaRPr/>
          </a:p>
        </p:txBody>
      </p:sp>
      <p:sp>
        <p:nvSpPr>
          <p:cNvPr id="107" name="Google Shape;107;p13"/>
          <p:cNvSpPr txBox="1"/>
          <p:nvPr/>
        </p:nvSpPr>
        <p:spPr>
          <a:xfrm>
            <a:off x="532139" y="40077109"/>
            <a:ext cx="31335008" cy="2246769"/>
          </a:xfrm>
          <a:prstGeom prst="rect">
            <a:avLst/>
          </a:prstGeom>
          <a:noFill/>
          <a:ln>
            <a:noFill/>
          </a:ln>
        </p:spPr>
        <p:txBody>
          <a:bodyPr anchorCtr="0" anchor="t" bIns="45700" lIns="91425" spcFirstLastPara="1" rIns="91425" wrap="square" tIns="45700">
            <a:noAutofit/>
          </a:bodyPr>
          <a:lstStyle/>
          <a:p>
            <a:pPr indent="-381000" lvl="0" marL="457200" rtl="0" algn="ctr">
              <a:lnSpc>
                <a:spcPct val="107916"/>
              </a:lnSpc>
              <a:spcBef>
                <a:spcPts val="0"/>
              </a:spcBef>
              <a:spcAft>
                <a:spcPts val="0"/>
              </a:spcAft>
              <a:buClr>
                <a:schemeClr val="dk1"/>
              </a:buClr>
              <a:buSzPts val="2400"/>
              <a:buFont typeface="Calibri"/>
              <a:buAutoNum type="arabicPeriod"/>
            </a:pPr>
            <a:r>
              <a:rPr lang="pt-BR" sz="2400">
                <a:solidFill>
                  <a:schemeClr val="dk1"/>
                </a:solidFill>
                <a:latin typeface="Calibri"/>
                <a:ea typeface="Calibri"/>
                <a:cs typeface="Calibri"/>
                <a:sym typeface="Calibri"/>
              </a:rPr>
              <a:t>Hsu WH, Lai LJ, Peng KT, Lee CY. Acute pyogenic inguinal abscess from complex soft-tissue infection or intra-abdominal pathology. Surg infect (Larchmt). 2014,15(5): 463-473. </a:t>
            </a:r>
            <a:endParaRPr sz="2400">
              <a:solidFill>
                <a:schemeClr val="dk1"/>
              </a:solidFill>
              <a:latin typeface="Calibri"/>
              <a:ea typeface="Calibri"/>
              <a:cs typeface="Calibri"/>
              <a:sym typeface="Calibri"/>
            </a:endParaRPr>
          </a:p>
          <a:p>
            <a:pPr indent="-381000" lvl="0" marL="457200" rtl="0" algn="ctr">
              <a:lnSpc>
                <a:spcPct val="107916"/>
              </a:lnSpc>
              <a:spcBef>
                <a:spcPts val="0"/>
              </a:spcBef>
              <a:spcAft>
                <a:spcPts val="0"/>
              </a:spcAft>
              <a:buClr>
                <a:schemeClr val="dk1"/>
              </a:buClr>
              <a:buSzPts val="2400"/>
              <a:buFont typeface="Calibri"/>
              <a:buAutoNum type="arabicPeriod"/>
            </a:pPr>
            <a:r>
              <a:rPr lang="pt-BR" sz="2400">
                <a:solidFill>
                  <a:schemeClr val="dk1"/>
                </a:solidFill>
                <a:highlight>
                  <a:srgbClr val="FFFFFF"/>
                </a:highlight>
                <a:latin typeface="Calibri"/>
                <a:ea typeface="Calibri"/>
                <a:cs typeface="Calibri"/>
                <a:sym typeface="Calibri"/>
              </a:rPr>
              <a:t>Ruscelli P, Renzi C, Polistena A, et al. Clinical signs of retroperitoneal abscess from colonic perforation: Two case reports and literature review. </a:t>
            </a:r>
            <a:r>
              <a:rPr i="1" lang="pt-BR" sz="2400">
                <a:solidFill>
                  <a:schemeClr val="dk1"/>
                </a:solidFill>
                <a:highlight>
                  <a:srgbClr val="FFFFFF"/>
                </a:highlight>
                <a:latin typeface="Calibri"/>
                <a:ea typeface="Calibri"/>
                <a:cs typeface="Calibri"/>
                <a:sym typeface="Calibri"/>
              </a:rPr>
              <a:t>Medicine (Baltimore)</a:t>
            </a:r>
            <a:r>
              <a:rPr lang="pt-BR" sz="2400">
                <a:solidFill>
                  <a:schemeClr val="dk1"/>
                </a:solidFill>
                <a:highlight>
                  <a:srgbClr val="FFFFFF"/>
                </a:highlight>
                <a:latin typeface="Calibri"/>
                <a:ea typeface="Calibri"/>
                <a:cs typeface="Calibri"/>
                <a:sym typeface="Calibri"/>
              </a:rPr>
              <a:t>. 2018;97(45):e13176.</a:t>
            </a:r>
            <a:endParaRPr sz="2400">
              <a:solidFill>
                <a:schemeClr val="dk1"/>
              </a:solidFill>
              <a:latin typeface="Calibri"/>
              <a:ea typeface="Calibri"/>
              <a:cs typeface="Calibri"/>
              <a:sym typeface="Calibri"/>
            </a:endParaRPr>
          </a:p>
          <a:p>
            <a:pPr indent="-381000" lvl="0" marL="457200" rtl="0" algn="ctr">
              <a:lnSpc>
                <a:spcPct val="107916"/>
              </a:lnSpc>
              <a:spcBef>
                <a:spcPts val="0"/>
              </a:spcBef>
              <a:spcAft>
                <a:spcPts val="0"/>
              </a:spcAft>
              <a:buClr>
                <a:schemeClr val="dk1"/>
              </a:buClr>
              <a:buSzPts val="2400"/>
              <a:buFont typeface="Calibri"/>
              <a:buAutoNum type="arabicPeriod"/>
            </a:pPr>
            <a:r>
              <a:rPr lang="pt-BR" sz="2400">
                <a:solidFill>
                  <a:schemeClr val="dk1"/>
                </a:solidFill>
                <a:highlight>
                  <a:srgbClr val="FFFFFF"/>
                </a:highlight>
                <a:latin typeface="Calibri"/>
                <a:ea typeface="Calibri"/>
                <a:cs typeface="Calibri"/>
                <a:sym typeface="Calibri"/>
              </a:rPr>
              <a:t>Linglart A, Merzoug V, Lambert AS, Adamsbaum C. Bone dysplasia. Annales D'endocrinologie. 2017 Jun;78(2):114-122.</a:t>
            </a:r>
            <a:endParaRPr sz="2400">
              <a:solidFill>
                <a:schemeClr val="dk1"/>
              </a:solidFill>
              <a:highlight>
                <a:srgbClr val="FFFFFF"/>
              </a:highlight>
              <a:latin typeface="Calibri"/>
              <a:ea typeface="Calibri"/>
              <a:cs typeface="Calibri"/>
              <a:sym typeface="Calibri"/>
            </a:endParaRPr>
          </a:p>
          <a:p>
            <a:pPr indent="-381000" lvl="0" marL="457200" rtl="0" algn="ctr">
              <a:lnSpc>
                <a:spcPct val="107916"/>
              </a:lnSpc>
              <a:spcBef>
                <a:spcPts val="0"/>
              </a:spcBef>
              <a:spcAft>
                <a:spcPts val="0"/>
              </a:spcAft>
              <a:buClr>
                <a:schemeClr val="dk1"/>
              </a:buClr>
              <a:buSzPts val="2400"/>
              <a:buFont typeface="Calibri"/>
              <a:buAutoNum type="arabicPeriod"/>
            </a:pPr>
            <a:r>
              <a:rPr lang="pt-BR" sz="2400">
                <a:solidFill>
                  <a:schemeClr val="dk1"/>
                </a:solidFill>
                <a:highlight>
                  <a:srgbClr val="FFFFFF"/>
                </a:highlight>
                <a:latin typeface="Calibri"/>
                <a:ea typeface="Calibri"/>
                <a:cs typeface="Calibri"/>
                <a:sym typeface="Calibri"/>
              </a:rPr>
              <a:t>Pires, Alinne Christina Alves, Oliveira, Diogo Costa, Nacif, Marcelo Souto, Martin, Marcelo Fontalvo, &amp; Indiani, João Maurício Canavezi. (2018). Broesike hernia: long-standing incharacteristic abdominal pain. </a:t>
            </a:r>
            <a:r>
              <a:rPr i="1" lang="pt-BR" sz="2400">
                <a:solidFill>
                  <a:schemeClr val="dk1"/>
                </a:solidFill>
                <a:highlight>
                  <a:srgbClr val="FFFFFF"/>
                </a:highlight>
                <a:latin typeface="Calibri"/>
                <a:ea typeface="Calibri"/>
                <a:cs typeface="Calibri"/>
                <a:sym typeface="Calibri"/>
              </a:rPr>
              <a:t>Radiologia Brasileira</a:t>
            </a:r>
            <a:r>
              <a:rPr lang="pt-BR" sz="2400">
                <a:solidFill>
                  <a:schemeClr val="dk1"/>
                </a:solidFill>
                <a:highlight>
                  <a:srgbClr val="FFFFFF"/>
                </a:highlight>
                <a:latin typeface="Calibri"/>
                <a:ea typeface="Calibri"/>
                <a:cs typeface="Calibri"/>
                <a:sym typeface="Calibri"/>
              </a:rPr>
              <a:t>, </a:t>
            </a:r>
            <a:r>
              <a:rPr i="1" lang="pt-BR" sz="2400">
                <a:solidFill>
                  <a:schemeClr val="dk1"/>
                </a:solidFill>
                <a:highlight>
                  <a:srgbClr val="FFFFFF"/>
                </a:highlight>
                <a:latin typeface="Calibri"/>
                <a:ea typeface="Calibri"/>
                <a:cs typeface="Calibri"/>
                <a:sym typeface="Calibri"/>
              </a:rPr>
              <a:t>51</a:t>
            </a:r>
            <a:r>
              <a:rPr lang="pt-BR" sz="2400">
                <a:solidFill>
                  <a:schemeClr val="dk1"/>
                </a:solidFill>
                <a:highlight>
                  <a:srgbClr val="FFFFFF"/>
                </a:highlight>
                <a:latin typeface="Calibri"/>
                <a:ea typeface="Calibri"/>
                <a:cs typeface="Calibri"/>
                <a:sym typeface="Calibri"/>
              </a:rPr>
              <a:t>(5), 338-339.</a:t>
            </a:r>
            <a:endParaRPr sz="2400">
              <a:solidFill>
                <a:schemeClr val="dk1"/>
              </a:solidFill>
              <a:highlight>
                <a:srgbClr val="FFFFFF"/>
              </a:highlight>
              <a:latin typeface="Calibri"/>
              <a:ea typeface="Calibri"/>
              <a:cs typeface="Calibri"/>
              <a:sym typeface="Calibri"/>
            </a:endParaRPr>
          </a:p>
          <a:p>
            <a:pPr indent="-381000" lvl="0" marL="457200" rtl="0" algn="ctr">
              <a:lnSpc>
                <a:spcPct val="107916"/>
              </a:lnSpc>
              <a:spcBef>
                <a:spcPts val="0"/>
              </a:spcBef>
              <a:spcAft>
                <a:spcPts val="0"/>
              </a:spcAft>
              <a:buClr>
                <a:schemeClr val="dk1"/>
              </a:buClr>
              <a:buSzPts val="2400"/>
              <a:buFont typeface="Calibri"/>
              <a:buAutoNum type="arabicPeriod"/>
            </a:pPr>
            <a:r>
              <a:rPr lang="pt-BR" sz="2400">
                <a:solidFill>
                  <a:schemeClr val="dk1"/>
                </a:solidFill>
                <a:highlight>
                  <a:srgbClr val="FFFFFF"/>
                </a:highlight>
                <a:latin typeface="Calibri"/>
                <a:ea typeface="Calibri"/>
                <a:cs typeface="Calibri"/>
                <a:sym typeface="Calibri"/>
              </a:rPr>
              <a:t>Berle M, Dahlslett KH, Kavaliauskiene G, Hoem D. Internal abdominal hernia. Indre tarmbrokk. </a:t>
            </a:r>
            <a:r>
              <a:rPr i="1" lang="pt-BR" sz="2400">
                <a:solidFill>
                  <a:schemeClr val="dk1"/>
                </a:solidFill>
                <a:highlight>
                  <a:srgbClr val="FFFFFF"/>
                </a:highlight>
                <a:latin typeface="Calibri"/>
                <a:ea typeface="Calibri"/>
                <a:cs typeface="Calibri"/>
                <a:sym typeface="Calibri"/>
              </a:rPr>
              <a:t>Tidsskr Nor Laegeforen</a:t>
            </a:r>
            <a:r>
              <a:rPr lang="pt-BR" sz="2400">
                <a:solidFill>
                  <a:schemeClr val="dk1"/>
                </a:solidFill>
                <a:highlight>
                  <a:srgbClr val="FFFFFF"/>
                </a:highlight>
                <a:latin typeface="Calibri"/>
                <a:ea typeface="Calibri"/>
                <a:cs typeface="Calibri"/>
                <a:sym typeface="Calibri"/>
              </a:rPr>
              <a:t>. 2017;137(16):10.4045/tidsskr.17.0090. Published 2017 Sep 4.</a:t>
            </a:r>
            <a:endParaRPr sz="2400">
              <a:solidFill>
                <a:schemeClr val="dk1"/>
              </a:solidFill>
              <a:highlight>
                <a:srgbClr val="FFFFFF"/>
              </a:highlight>
              <a:latin typeface="Calibri"/>
              <a:ea typeface="Calibri"/>
              <a:cs typeface="Calibri"/>
              <a:sym typeface="Calibri"/>
            </a:endParaRPr>
          </a:p>
          <a:p>
            <a:pPr indent="-381000" lvl="0" marL="457200" rtl="0" algn="ctr">
              <a:lnSpc>
                <a:spcPct val="107916"/>
              </a:lnSpc>
              <a:spcBef>
                <a:spcPts val="0"/>
              </a:spcBef>
              <a:spcAft>
                <a:spcPts val="0"/>
              </a:spcAft>
              <a:buClr>
                <a:schemeClr val="dk1"/>
              </a:buClr>
              <a:buSzPts val="2400"/>
              <a:buFont typeface="Calibri"/>
              <a:buAutoNum type="arabicPeriod"/>
            </a:pPr>
            <a:r>
              <a:rPr lang="pt-BR" sz="2400">
                <a:solidFill>
                  <a:schemeClr val="dk1"/>
                </a:solidFill>
                <a:highlight>
                  <a:srgbClr val="FFFFFF"/>
                </a:highlight>
                <a:latin typeface="Calibri"/>
                <a:ea typeface="Calibri"/>
                <a:cs typeface="Calibri"/>
                <a:sym typeface="Calibri"/>
              </a:rPr>
              <a:t>Sen M, Inan A, Dener C, Bozer M. Paraduodenal internal herniler: Iki olgu nedeniyle klinik analiz [Paraduodenal internal hernias: clinical analysis of two cases]. </a:t>
            </a:r>
            <a:r>
              <a:rPr i="1" lang="pt-BR" sz="2400">
                <a:solidFill>
                  <a:schemeClr val="dk1"/>
                </a:solidFill>
                <a:highlight>
                  <a:srgbClr val="FFFFFF"/>
                </a:highlight>
                <a:latin typeface="Calibri"/>
                <a:ea typeface="Calibri"/>
                <a:cs typeface="Calibri"/>
                <a:sym typeface="Calibri"/>
              </a:rPr>
              <a:t>Ulus Travma Acil Cerrahi Derg</a:t>
            </a:r>
            <a:r>
              <a:rPr lang="pt-BR" sz="2400">
                <a:solidFill>
                  <a:schemeClr val="dk1"/>
                </a:solidFill>
                <a:highlight>
                  <a:srgbClr val="FFFFFF"/>
                </a:highlight>
                <a:latin typeface="Calibri"/>
                <a:ea typeface="Calibri"/>
                <a:cs typeface="Calibri"/>
                <a:sym typeface="Calibri"/>
              </a:rPr>
              <a:t>. 2007;13(3):232-236.</a:t>
            </a:r>
            <a:endParaRPr sz="2400"/>
          </a:p>
        </p:txBody>
      </p:sp>
      <p:sp>
        <p:nvSpPr>
          <p:cNvPr id="108" name="Google Shape;108;p13"/>
          <p:cNvSpPr txBox="1"/>
          <p:nvPr/>
        </p:nvSpPr>
        <p:spPr>
          <a:xfrm>
            <a:off x="24638225" y="13716000"/>
            <a:ext cx="7178700" cy="3000000"/>
          </a:xfrm>
          <a:prstGeom prst="rect">
            <a:avLst/>
          </a:prstGeom>
          <a:noFill/>
          <a:ln>
            <a:noFill/>
          </a:ln>
        </p:spPr>
        <p:txBody>
          <a:bodyPr anchorCtr="0" anchor="t" bIns="91425" lIns="91425" spcFirstLastPara="1" rIns="91425" wrap="square" tIns="91425">
            <a:noAutofit/>
          </a:bodyPr>
          <a:lstStyle/>
          <a:p>
            <a:pPr indent="0" lvl="0" marL="0" rtl="0" algn="just">
              <a:lnSpc>
                <a:spcPct val="107916"/>
              </a:lnSpc>
              <a:spcBef>
                <a:spcPts val="0"/>
              </a:spcBef>
              <a:spcAft>
                <a:spcPts val="800"/>
              </a:spcAft>
              <a:buNone/>
            </a:pPr>
            <a:r>
              <a:rPr lang="pt-BR" sz="3500">
                <a:solidFill>
                  <a:srgbClr val="000000"/>
                </a:solidFill>
                <a:latin typeface="Calibri"/>
                <a:ea typeface="Calibri"/>
                <a:cs typeface="Calibri"/>
                <a:sym typeface="Calibri"/>
              </a:rPr>
              <a:t>Figura 1: T</a:t>
            </a:r>
            <a:r>
              <a:rPr lang="pt-BR" sz="3500">
                <a:latin typeface="Calibri"/>
                <a:ea typeface="Calibri"/>
                <a:cs typeface="Calibri"/>
                <a:sym typeface="Calibri"/>
              </a:rPr>
              <a:t>omografia Computadorizada </a:t>
            </a:r>
            <a:r>
              <a:rPr lang="pt-BR" sz="3500">
                <a:solidFill>
                  <a:srgbClr val="000000"/>
                </a:solidFill>
                <a:latin typeface="Calibri"/>
                <a:ea typeface="Calibri"/>
                <a:cs typeface="Calibri"/>
                <a:sym typeface="Calibri"/>
              </a:rPr>
              <a:t>de abdome demonstrando</a:t>
            </a:r>
            <a:r>
              <a:rPr lang="pt-BR" sz="3500">
                <a:latin typeface="Calibri"/>
                <a:ea typeface="Calibri"/>
                <a:cs typeface="Calibri"/>
                <a:sym typeface="Calibri"/>
              </a:rPr>
              <a:t> fístula de cólon</a:t>
            </a:r>
            <a:endParaRPr sz="3500"/>
          </a:p>
        </p:txBody>
      </p:sp>
      <p:pic>
        <p:nvPicPr>
          <p:cNvPr id="109" name="Google Shape;109;p13"/>
          <p:cNvPicPr preferRelativeResize="0"/>
          <p:nvPr/>
        </p:nvPicPr>
        <p:blipFill rotWithShape="1">
          <a:blip r:embed="rId5">
            <a:alphaModFix/>
          </a:blip>
          <a:srcRect b="0" l="9952" r="15381" t="0"/>
          <a:stretch/>
        </p:blipFill>
        <p:spPr>
          <a:xfrm>
            <a:off x="24866900" y="8758775"/>
            <a:ext cx="6729802" cy="5069873"/>
          </a:xfrm>
          <a:prstGeom prst="rect">
            <a:avLst/>
          </a:prstGeom>
          <a:noFill/>
          <a:ln>
            <a:noFill/>
          </a:ln>
        </p:spPr>
      </p:pic>
      <p:sp>
        <p:nvSpPr>
          <p:cNvPr id="110" name="Google Shape;110;p13"/>
          <p:cNvSpPr txBox="1"/>
          <p:nvPr/>
        </p:nvSpPr>
        <p:spPr>
          <a:xfrm>
            <a:off x="24638225" y="24460200"/>
            <a:ext cx="7178700" cy="3000000"/>
          </a:xfrm>
          <a:prstGeom prst="rect">
            <a:avLst/>
          </a:prstGeom>
          <a:noFill/>
          <a:ln>
            <a:noFill/>
          </a:ln>
        </p:spPr>
        <p:txBody>
          <a:bodyPr anchorCtr="0" anchor="t" bIns="91425" lIns="91425" spcFirstLastPara="1" rIns="91425" wrap="square" tIns="91425">
            <a:noAutofit/>
          </a:bodyPr>
          <a:lstStyle/>
          <a:p>
            <a:pPr indent="0" lvl="0" marL="0" rtl="0" algn="just">
              <a:lnSpc>
                <a:spcPct val="107916"/>
              </a:lnSpc>
              <a:spcBef>
                <a:spcPts val="0"/>
              </a:spcBef>
              <a:spcAft>
                <a:spcPts val="800"/>
              </a:spcAft>
              <a:buNone/>
            </a:pPr>
            <a:r>
              <a:rPr lang="pt-BR" sz="3500">
                <a:solidFill>
                  <a:srgbClr val="000000"/>
                </a:solidFill>
                <a:latin typeface="Calibri"/>
                <a:ea typeface="Calibri"/>
                <a:cs typeface="Calibri"/>
                <a:sym typeface="Calibri"/>
              </a:rPr>
              <a:t>Figura </a:t>
            </a:r>
            <a:r>
              <a:rPr lang="pt-BR" sz="3500">
                <a:latin typeface="Calibri"/>
                <a:ea typeface="Calibri"/>
                <a:cs typeface="Calibri"/>
                <a:sym typeface="Calibri"/>
              </a:rPr>
              <a:t>2: posicionamento do paciente portador de Displasia Metafisária Óssea na mesa de cirurgia</a:t>
            </a:r>
            <a:endParaRPr sz="3500"/>
          </a:p>
        </p:txBody>
      </p:sp>
      <p:pic>
        <p:nvPicPr>
          <p:cNvPr id="111" name="Google Shape;111;p13"/>
          <p:cNvPicPr preferRelativeResize="0"/>
          <p:nvPr/>
        </p:nvPicPr>
        <p:blipFill rotWithShape="1">
          <a:blip r:embed="rId6">
            <a:alphaModFix/>
          </a:blip>
          <a:srcRect b="8240" l="0" r="0" t="0"/>
          <a:stretch/>
        </p:blipFill>
        <p:spPr>
          <a:xfrm>
            <a:off x="25472550" y="15644599"/>
            <a:ext cx="5494151" cy="8962486"/>
          </a:xfrm>
          <a:prstGeom prst="rect">
            <a:avLst/>
          </a:prstGeom>
          <a:noFill/>
          <a:ln>
            <a:noFill/>
          </a:ln>
        </p:spPr>
      </p:pic>
      <p:sp>
        <p:nvSpPr>
          <p:cNvPr id="112" name="Google Shape;112;p13"/>
          <p:cNvSpPr txBox="1"/>
          <p:nvPr/>
        </p:nvSpPr>
        <p:spPr>
          <a:xfrm>
            <a:off x="24638225" y="31623000"/>
            <a:ext cx="7178700" cy="3000000"/>
          </a:xfrm>
          <a:prstGeom prst="rect">
            <a:avLst/>
          </a:prstGeom>
          <a:noFill/>
          <a:ln>
            <a:noFill/>
          </a:ln>
        </p:spPr>
        <p:txBody>
          <a:bodyPr anchorCtr="0" anchor="t" bIns="91425" lIns="91425" spcFirstLastPara="1" rIns="91425" wrap="square" tIns="91425">
            <a:noAutofit/>
          </a:bodyPr>
          <a:lstStyle/>
          <a:p>
            <a:pPr indent="0" lvl="0" marL="0" rtl="0" algn="just">
              <a:lnSpc>
                <a:spcPct val="107916"/>
              </a:lnSpc>
              <a:spcBef>
                <a:spcPts val="0"/>
              </a:spcBef>
              <a:spcAft>
                <a:spcPts val="800"/>
              </a:spcAft>
              <a:buNone/>
            </a:pPr>
            <a:r>
              <a:rPr lang="pt-BR" sz="3500">
                <a:solidFill>
                  <a:srgbClr val="000000"/>
                </a:solidFill>
                <a:latin typeface="Calibri"/>
                <a:ea typeface="Calibri"/>
                <a:cs typeface="Calibri"/>
                <a:sym typeface="Calibri"/>
              </a:rPr>
              <a:t>Figura </a:t>
            </a:r>
            <a:r>
              <a:rPr lang="pt-BR" sz="3500">
                <a:latin typeface="Calibri"/>
                <a:ea typeface="Calibri"/>
                <a:cs typeface="Calibri"/>
                <a:sym typeface="Calibri"/>
              </a:rPr>
              <a:t>3: aspecto macroscópico do cólon direito</a:t>
            </a:r>
            <a:endParaRPr sz="3500"/>
          </a:p>
        </p:txBody>
      </p:sp>
      <p:pic>
        <p:nvPicPr>
          <p:cNvPr id="113" name="Google Shape;113;p13"/>
          <p:cNvPicPr preferRelativeResize="0"/>
          <p:nvPr/>
        </p:nvPicPr>
        <p:blipFill rotWithShape="1">
          <a:blip r:embed="rId7">
            <a:alphaModFix/>
          </a:blip>
          <a:srcRect b="16219" l="0" r="0" t="22131"/>
          <a:stretch/>
        </p:blipFill>
        <p:spPr>
          <a:xfrm>
            <a:off x="24943100" y="26441400"/>
            <a:ext cx="6423701" cy="5280602"/>
          </a:xfrm>
          <a:prstGeom prst="rect">
            <a:avLst/>
          </a:prstGeom>
          <a:noFill/>
          <a:ln>
            <a:noFill/>
          </a:ln>
        </p:spPr>
      </p:pic>
      <p:pic>
        <p:nvPicPr>
          <p:cNvPr id="114" name="Google Shape;114;p13"/>
          <p:cNvPicPr preferRelativeResize="0"/>
          <p:nvPr/>
        </p:nvPicPr>
        <p:blipFill rotWithShape="1">
          <a:blip r:embed="rId8">
            <a:alphaModFix/>
          </a:blip>
          <a:srcRect b="19935" l="0" r="0" t="0"/>
          <a:stretch/>
        </p:blipFill>
        <p:spPr>
          <a:xfrm>
            <a:off x="24866900" y="32856575"/>
            <a:ext cx="6729800" cy="5388021"/>
          </a:xfrm>
          <a:prstGeom prst="rect">
            <a:avLst/>
          </a:prstGeom>
          <a:noFill/>
          <a:ln>
            <a:noFill/>
          </a:ln>
        </p:spPr>
      </p:pic>
      <p:sp>
        <p:nvSpPr>
          <p:cNvPr id="115" name="Google Shape;115;p13"/>
          <p:cNvSpPr txBox="1"/>
          <p:nvPr/>
        </p:nvSpPr>
        <p:spPr>
          <a:xfrm>
            <a:off x="24638225" y="38100000"/>
            <a:ext cx="7178700" cy="3000000"/>
          </a:xfrm>
          <a:prstGeom prst="rect">
            <a:avLst/>
          </a:prstGeom>
          <a:noFill/>
          <a:ln>
            <a:noFill/>
          </a:ln>
        </p:spPr>
        <p:txBody>
          <a:bodyPr anchorCtr="0" anchor="t" bIns="91425" lIns="91425" spcFirstLastPara="1" rIns="91425" wrap="square" tIns="91425">
            <a:noAutofit/>
          </a:bodyPr>
          <a:lstStyle/>
          <a:p>
            <a:pPr indent="0" lvl="0" marL="0" rtl="0" algn="just">
              <a:lnSpc>
                <a:spcPct val="107916"/>
              </a:lnSpc>
              <a:spcBef>
                <a:spcPts val="0"/>
              </a:spcBef>
              <a:spcAft>
                <a:spcPts val="800"/>
              </a:spcAft>
              <a:buNone/>
            </a:pPr>
            <a:r>
              <a:rPr lang="pt-BR" sz="3500">
                <a:solidFill>
                  <a:srgbClr val="000000"/>
                </a:solidFill>
                <a:latin typeface="Calibri"/>
                <a:ea typeface="Calibri"/>
                <a:cs typeface="Calibri"/>
                <a:sym typeface="Calibri"/>
              </a:rPr>
              <a:t>Figura </a:t>
            </a:r>
            <a:r>
              <a:rPr lang="pt-BR" sz="3500">
                <a:latin typeface="Calibri"/>
                <a:ea typeface="Calibri"/>
                <a:cs typeface="Calibri"/>
                <a:sym typeface="Calibri"/>
              </a:rPr>
              <a:t>4</a:t>
            </a:r>
            <a:r>
              <a:rPr lang="pt-BR" sz="3500">
                <a:latin typeface="Calibri"/>
                <a:ea typeface="Calibri"/>
                <a:cs typeface="Calibri"/>
                <a:sym typeface="Calibri"/>
              </a:rPr>
              <a:t>: achado intraoperatório - hérnia interna de Broesike</a:t>
            </a:r>
            <a:endParaRPr sz="3500"/>
          </a:p>
        </p:txBody>
      </p:sp>
    </p:spTree>
  </p:cSld>
  <p:clrMapOvr>
    <a:masterClrMapping/>
  </p:clrMapOvr>
</p:sld>
</file>

<file path=ppt/theme/theme1.xml><?xml version="1.0" encoding="utf-8"?>
<a:theme xmlns:a="http://schemas.openxmlformats.org/drawingml/2006/main" xmlns:r="http://schemas.openxmlformats.org/officeDocument/2006/relationships" name="Tema do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Tema do Office">
  <a:themeElements>
    <a:clrScheme name="Tema do 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