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399288"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42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429947" y="7070108"/>
            <a:ext cx="27539394" cy="15040222"/>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21259"/>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049911" y="22690338"/>
            <a:ext cx="24299466" cy="10430151"/>
          </a:xfrm>
          <a:prstGeom prst="rect">
            <a:avLst/>
          </a:prstGeom>
          <a:noFill/>
          <a:ln>
            <a:noFill/>
          </a:ln>
        </p:spPr>
        <p:txBody>
          <a:bodyPr spcFirstLastPara="1" wrap="square" lIns="91425" tIns="45700" rIns="91425" bIns="45700" anchor="t" anchorCtr="0">
            <a:noAutofit/>
          </a:bodyPr>
          <a:lstStyle>
            <a:lvl1pPr lvl="0" algn="ctr">
              <a:lnSpc>
                <a:spcPct val="90000"/>
              </a:lnSpc>
              <a:spcBef>
                <a:spcPts val="3543"/>
              </a:spcBef>
              <a:spcAft>
                <a:spcPts val="0"/>
              </a:spcAft>
              <a:buClr>
                <a:schemeClr val="dk1"/>
              </a:buClr>
              <a:buSzPts val="8504"/>
              <a:buNone/>
              <a:defRPr sz="8504"/>
            </a:lvl1pPr>
            <a:lvl2pPr lvl="1" algn="ctr">
              <a:lnSpc>
                <a:spcPct val="90000"/>
              </a:lnSpc>
              <a:spcBef>
                <a:spcPts val="1772"/>
              </a:spcBef>
              <a:spcAft>
                <a:spcPts val="0"/>
              </a:spcAft>
              <a:buClr>
                <a:schemeClr val="dk1"/>
              </a:buClr>
              <a:buSzPts val="7086"/>
              <a:buNone/>
              <a:defRPr sz="7086"/>
            </a:lvl2pPr>
            <a:lvl3pPr lvl="2" algn="ctr">
              <a:lnSpc>
                <a:spcPct val="90000"/>
              </a:lnSpc>
              <a:spcBef>
                <a:spcPts val="1772"/>
              </a:spcBef>
              <a:spcAft>
                <a:spcPts val="0"/>
              </a:spcAft>
              <a:buClr>
                <a:schemeClr val="dk1"/>
              </a:buClr>
              <a:buSzPts val="6378"/>
              <a:buNone/>
              <a:defRPr sz="6378"/>
            </a:lvl3pPr>
            <a:lvl4pPr lvl="3" algn="ctr">
              <a:lnSpc>
                <a:spcPct val="90000"/>
              </a:lnSpc>
              <a:spcBef>
                <a:spcPts val="1772"/>
              </a:spcBef>
              <a:spcAft>
                <a:spcPts val="0"/>
              </a:spcAft>
              <a:buClr>
                <a:schemeClr val="dk1"/>
              </a:buClr>
              <a:buSzPts val="5669"/>
              <a:buNone/>
              <a:defRPr sz="5669"/>
            </a:lvl4pPr>
            <a:lvl5pPr lvl="4" algn="ctr">
              <a:lnSpc>
                <a:spcPct val="90000"/>
              </a:lnSpc>
              <a:spcBef>
                <a:spcPts val="1772"/>
              </a:spcBef>
              <a:spcAft>
                <a:spcPts val="0"/>
              </a:spcAft>
              <a:buClr>
                <a:schemeClr val="dk1"/>
              </a:buClr>
              <a:buSzPts val="5669"/>
              <a:buNone/>
              <a:defRPr sz="5669"/>
            </a:lvl5pPr>
            <a:lvl6pPr lvl="5" algn="ctr">
              <a:lnSpc>
                <a:spcPct val="90000"/>
              </a:lnSpc>
              <a:spcBef>
                <a:spcPts val="1772"/>
              </a:spcBef>
              <a:spcAft>
                <a:spcPts val="0"/>
              </a:spcAft>
              <a:buClr>
                <a:schemeClr val="dk1"/>
              </a:buClr>
              <a:buSzPts val="5669"/>
              <a:buNone/>
              <a:defRPr sz="5669"/>
            </a:lvl6pPr>
            <a:lvl7pPr lvl="6" algn="ctr">
              <a:lnSpc>
                <a:spcPct val="90000"/>
              </a:lnSpc>
              <a:spcBef>
                <a:spcPts val="1772"/>
              </a:spcBef>
              <a:spcAft>
                <a:spcPts val="0"/>
              </a:spcAft>
              <a:buClr>
                <a:schemeClr val="dk1"/>
              </a:buClr>
              <a:buSzPts val="5669"/>
              <a:buNone/>
              <a:defRPr sz="5669"/>
            </a:lvl7pPr>
            <a:lvl8pPr lvl="7" algn="ctr">
              <a:lnSpc>
                <a:spcPct val="90000"/>
              </a:lnSpc>
              <a:spcBef>
                <a:spcPts val="1772"/>
              </a:spcBef>
              <a:spcAft>
                <a:spcPts val="0"/>
              </a:spcAft>
              <a:buClr>
                <a:schemeClr val="dk1"/>
              </a:buClr>
              <a:buSzPts val="5669"/>
              <a:buNone/>
              <a:defRPr sz="5669"/>
            </a:lvl8pPr>
            <a:lvl9pPr lvl="8" algn="ctr">
              <a:lnSpc>
                <a:spcPct val="90000"/>
              </a:lnSpc>
              <a:spcBef>
                <a:spcPts val="1772"/>
              </a:spcBef>
              <a:spcAft>
                <a:spcPts val="0"/>
              </a:spcAft>
              <a:buClr>
                <a:schemeClr val="dk1"/>
              </a:buClr>
              <a:buSzPts val="5669"/>
              <a:buNone/>
              <a:defRPr sz="5669"/>
            </a:lvl9pPr>
          </a:lstStyle>
          <a:p>
            <a:endParaRPr/>
          </a:p>
        </p:txBody>
      </p:sp>
      <p:sp>
        <p:nvSpPr>
          <p:cNvPr id="18" name="Google Shape;18;p2"/>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2227451" y="2300044"/>
            <a:ext cx="27944386" cy="835012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494440" y="11233181"/>
            <a:ext cx="27410408" cy="27944386"/>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8373517" y="17112259"/>
            <a:ext cx="36610545" cy="698609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801170" y="10328657"/>
            <a:ext cx="36610545" cy="2055329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2227451" y="2300044"/>
            <a:ext cx="27944386" cy="835012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2227451" y="11500170"/>
            <a:ext cx="27944386" cy="274104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210578" y="10770172"/>
            <a:ext cx="27944386" cy="17970263"/>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1259"/>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210578" y="28910441"/>
            <a:ext cx="27944386" cy="9450136"/>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3543"/>
              </a:spcBef>
              <a:spcAft>
                <a:spcPts val="0"/>
              </a:spcAft>
              <a:buClr>
                <a:schemeClr val="dk1"/>
              </a:buClr>
              <a:buSzPts val="8504"/>
              <a:buNone/>
              <a:defRPr sz="8504">
                <a:solidFill>
                  <a:schemeClr val="dk1"/>
                </a:solidFill>
              </a:defRPr>
            </a:lvl1pPr>
            <a:lvl2pPr marL="914400" lvl="1" indent="-228600" algn="l">
              <a:lnSpc>
                <a:spcPct val="90000"/>
              </a:lnSpc>
              <a:spcBef>
                <a:spcPts val="1772"/>
              </a:spcBef>
              <a:spcAft>
                <a:spcPts val="0"/>
              </a:spcAft>
              <a:buClr>
                <a:srgbClr val="888888"/>
              </a:buClr>
              <a:buSzPts val="7086"/>
              <a:buNone/>
              <a:defRPr sz="7086">
                <a:solidFill>
                  <a:srgbClr val="888888"/>
                </a:solidFill>
              </a:defRPr>
            </a:lvl2pPr>
            <a:lvl3pPr marL="1371600" lvl="2" indent="-228600" algn="l">
              <a:lnSpc>
                <a:spcPct val="90000"/>
              </a:lnSpc>
              <a:spcBef>
                <a:spcPts val="1772"/>
              </a:spcBef>
              <a:spcAft>
                <a:spcPts val="0"/>
              </a:spcAft>
              <a:buClr>
                <a:srgbClr val="888888"/>
              </a:buClr>
              <a:buSzPts val="6378"/>
              <a:buNone/>
              <a:defRPr sz="6378">
                <a:solidFill>
                  <a:srgbClr val="888888"/>
                </a:solidFill>
              </a:defRPr>
            </a:lvl3pPr>
            <a:lvl4pPr marL="1828800" lvl="3" indent="-228600" algn="l">
              <a:lnSpc>
                <a:spcPct val="90000"/>
              </a:lnSpc>
              <a:spcBef>
                <a:spcPts val="1772"/>
              </a:spcBef>
              <a:spcAft>
                <a:spcPts val="0"/>
              </a:spcAft>
              <a:buClr>
                <a:srgbClr val="888888"/>
              </a:buClr>
              <a:buSzPts val="5669"/>
              <a:buNone/>
              <a:defRPr sz="5669">
                <a:solidFill>
                  <a:srgbClr val="888888"/>
                </a:solidFill>
              </a:defRPr>
            </a:lvl4pPr>
            <a:lvl5pPr marL="2286000" lvl="4" indent="-228600" algn="l">
              <a:lnSpc>
                <a:spcPct val="90000"/>
              </a:lnSpc>
              <a:spcBef>
                <a:spcPts val="1772"/>
              </a:spcBef>
              <a:spcAft>
                <a:spcPts val="0"/>
              </a:spcAft>
              <a:buClr>
                <a:srgbClr val="888888"/>
              </a:buClr>
              <a:buSzPts val="5669"/>
              <a:buNone/>
              <a:defRPr sz="5669">
                <a:solidFill>
                  <a:srgbClr val="888888"/>
                </a:solidFill>
              </a:defRPr>
            </a:lvl5pPr>
            <a:lvl6pPr marL="2743200" lvl="5" indent="-228600" algn="l">
              <a:lnSpc>
                <a:spcPct val="90000"/>
              </a:lnSpc>
              <a:spcBef>
                <a:spcPts val="1772"/>
              </a:spcBef>
              <a:spcAft>
                <a:spcPts val="0"/>
              </a:spcAft>
              <a:buClr>
                <a:srgbClr val="888888"/>
              </a:buClr>
              <a:buSzPts val="5669"/>
              <a:buNone/>
              <a:defRPr sz="5669">
                <a:solidFill>
                  <a:srgbClr val="888888"/>
                </a:solidFill>
              </a:defRPr>
            </a:lvl6pPr>
            <a:lvl7pPr marL="3200400" lvl="6" indent="-228600" algn="l">
              <a:lnSpc>
                <a:spcPct val="90000"/>
              </a:lnSpc>
              <a:spcBef>
                <a:spcPts val="1772"/>
              </a:spcBef>
              <a:spcAft>
                <a:spcPts val="0"/>
              </a:spcAft>
              <a:buClr>
                <a:srgbClr val="888888"/>
              </a:buClr>
              <a:buSzPts val="5669"/>
              <a:buNone/>
              <a:defRPr sz="5669">
                <a:solidFill>
                  <a:srgbClr val="888888"/>
                </a:solidFill>
              </a:defRPr>
            </a:lvl7pPr>
            <a:lvl8pPr marL="3657600" lvl="7" indent="-228600" algn="l">
              <a:lnSpc>
                <a:spcPct val="90000"/>
              </a:lnSpc>
              <a:spcBef>
                <a:spcPts val="1772"/>
              </a:spcBef>
              <a:spcAft>
                <a:spcPts val="0"/>
              </a:spcAft>
              <a:buClr>
                <a:srgbClr val="888888"/>
              </a:buClr>
              <a:buSzPts val="5669"/>
              <a:buNone/>
              <a:defRPr sz="5669">
                <a:solidFill>
                  <a:srgbClr val="888888"/>
                </a:solidFill>
              </a:defRPr>
            </a:lvl8pPr>
            <a:lvl9pPr marL="4114800" lvl="8" indent="-228600" algn="l">
              <a:lnSpc>
                <a:spcPct val="90000"/>
              </a:lnSpc>
              <a:spcBef>
                <a:spcPts val="1772"/>
              </a:spcBef>
              <a:spcAft>
                <a:spcPts val="0"/>
              </a:spcAft>
              <a:buClr>
                <a:srgbClr val="888888"/>
              </a:buClr>
              <a:buSzPts val="5669"/>
              <a:buNone/>
              <a:defRPr sz="5669">
                <a:solidFill>
                  <a:srgbClr val="888888"/>
                </a:solidFill>
              </a:defRPr>
            </a:lvl9pPr>
          </a:lstStyle>
          <a:p>
            <a:endParaRPr/>
          </a:p>
        </p:txBody>
      </p:sp>
      <p:sp>
        <p:nvSpPr>
          <p:cNvPr id="30" name="Google Shape;30;p4"/>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2227451" y="2300044"/>
            <a:ext cx="27944386" cy="835012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2227451" y="11500170"/>
            <a:ext cx="13769697" cy="274104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16402141" y="11500170"/>
            <a:ext cx="13769697" cy="274104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2231671" y="2300044"/>
            <a:ext cx="27944386" cy="835012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2231675" y="10590160"/>
            <a:ext cx="13706416" cy="5190073"/>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3543"/>
              </a:spcBef>
              <a:spcAft>
                <a:spcPts val="0"/>
              </a:spcAft>
              <a:buClr>
                <a:schemeClr val="dk1"/>
              </a:buClr>
              <a:buSzPts val="8504"/>
              <a:buNone/>
              <a:defRPr sz="8504" b="1"/>
            </a:lvl1pPr>
            <a:lvl2pPr marL="914400" lvl="1" indent="-228600" algn="l">
              <a:lnSpc>
                <a:spcPct val="90000"/>
              </a:lnSpc>
              <a:spcBef>
                <a:spcPts val="1772"/>
              </a:spcBef>
              <a:spcAft>
                <a:spcPts val="0"/>
              </a:spcAft>
              <a:buClr>
                <a:schemeClr val="dk1"/>
              </a:buClr>
              <a:buSzPts val="7086"/>
              <a:buNone/>
              <a:defRPr sz="7086" b="1"/>
            </a:lvl2pPr>
            <a:lvl3pPr marL="1371600" lvl="2" indent="-228600" algn="l">
              <a:lnSpc>
                <a:spcPct val="90000"/>
              </a:lnSpc>
              <a:spcBef>
                <a:spcPts val="1772"/>
              </a:spcBef>
              <a:spcAft>
                <a:spcPts val="0"/>
              </a:spcAft>
              <a:buClr>
                <a:schemeClr val="dk1"/>
              </a:buClr>
              <a:buSzPts val="6378"/>
              <a:buNone/>
              <a:defRPr sz="6378" b="1"/>
            </a:lvl3pPr>
            <a:lvl4pPr marL="1828800" lvl="3" indent="-228600" algn="l">
              <a:lnSpc>
                <a:spcPct val="90000"/>
              </a:lnSpc>
              <a:spcBef>
                <a:spcPts val="1772"/>
              </a:spcBef>
              <a:spcAft>
                <a:spcPts val="0"/>
              </a:spcAft>
              <a:buClr>
                <a:schemeClr val="dk1"/>
              </a:buClr>
              <a:buSzPts val="5669"/>
              <a:buNone/>
              <a:defRPr sz="5669" b="1"/>
            </a:lvl4pPr>
            <a:lvl5pPr marL="2286000" lvl="4" indent="-228600" algn="l">
              <a:lnSpc>
                <a:spcPct val="90000"/>
              </a:lnSpc>
              <a:spcBef>
                <a:spcPts val="1772"/>
              </a:spcBef>
              <a:spcAft>
                <a:spcPts val="0"/>
              </a:spcAft>
              <a:buClr>
                <a:schemeClr val="dk1"/>
              </a:buClr>
              <a:buSzPts val="5669"/>
              <a:buNone/>
              <a:defRPr sz="5669" b="1"/>
            </a:lvl5pPr>
            <a:lvl6pPr marL="2743200" lvl="5" indent="-228600" algn="l">
              <a:lnSpc>
                <a:spcPct val="90000"/>
              </a:lnSpc>
              <a:spcBef>
                <a:spcPts val="1772"/>
              </a:spcBef>
              <a:spcAft>
                <a:spcPts val="0"/>
              </a:spcAft>
              <a:buClr>
                <a:schemeClr val="dk1"/>
              </a:buClr>
              <a:buSzPts val="5669"/>
              <a:buNone/>
              <a:defRPr sz="5669" b="1"/>
            </a:lvl6pPr>
            <a:lvl7pPr marL="3200400" lvl="6" indent="-228600" algn="l">
              <a:lnSpc>
                <a:spcPct val="90000"/>
              </a:lnSpc>
              <a:spcBef>
                <a:spcPts val="1772"/>
              </a:spcBef>
              <a:spcAft>
                <a:spcPts val="0"/>
              </a:spcAft>
              <a:buClr>
                <a:schemeClr val="dk1"/>
              </a:buClr>
              <a:buSzPts val="5669"/>
              <a:buNone/>
              <a:defRPr sz="5669" b="1"/>
            </a:lvl7pPr>
            <a:lvl8pPr marL="3657600" lvl="7" indent="-228600" algn="l">
              <a:lnSpc>
                <a:spcPct val="90000"/>
              </a:lnSpc>
              <a:spcBef>
                <a:spcPts val="1772"/>
              </a:spcBef>
              <a:spcAft>
                <a:spcPts val="0"/>
              </a:spcAft>
              <a:buClr>
                <a:schemeClr val="dk1"/>
              </a:buClr>
              <a:buSzPts val="5669"/>
              <a:buNone/>
              <a:defRPr sz="5669" b="1"/>
            </a:lvl8pPr>
            <a:lvl9pPr marL="4114800" lvl="8" indent="-228600" algn="l">
              <a:lnSpc>
                <a:spcPct val="90000"/>
              </a:lnSpc>
              <a:spcBef>
                <a:spcPts val="1772"/>
              </a:spcBef>
              <a:spcAft>
                <a:spcPts val="0"/>
              </a:spcAft>
              <a:buClr>
                <a:schemeClr val="dk1"/>
              </a:buClr>
              <a:buSzPts val="5669"/>
              <a:buNone/>
              <a:defRPr sz="5669" b="1"/>
            </a:lvl9pPr>
          </a:lstStyle>
          <a:p>
            <a:endParaRPr/>
          </a:p>
        </p:txBody>
      </p:sp>
      <p:sp>
        <p:nvSpPr>
          <p:cNvPr id="43" name="Google Shape;43;p6"/>
          <p:cNvSpPr txBox="1">
            <a:spLocks noGrp="1"/>
          </p:cNvSpPr>
          <p:nvPr>
            <p:ph type="body" idx="2"/>
          </p:nvPr>
        </p:nvSpPr>
        <p:spPr>
          <a:xfrm>
            <a:off x="2231675" y="15780233"/>
            <a:ext cx="13706416" cy="23210346"/>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16402142" y="10590160"/>
            <a:ext cx="13773917" cy="5190073"/>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3543"/>
              </a:spcBef>
              <a:spcAft>
                <a:spcPts val="0"/>
              </a:spcAft>
              <a:buClr>
                <a:schemeClr val="dk1"/>
              </a:buClr>
              <a:buSzPts val="8504"/>
              <a:buNone/>
              <a:defRPr sz="8504" b="1"/>
            </a:lvl1pPr>
            <a:lvl2pPr marL="914400" lvl="1" indent="-228600" algn="l">
              <a:lnSpc>
                <a:spcPct val="90000"/>
              </a:lnSpc>
              <a:spcBef>
                <a:spcPts val="1772"/>
              </a:spcBef>
              <a:spcAft>
                <a:spcPts val="0"/>
              </a:spcAft>
              <a:buClr>
                <a:schemeClr val="dk1"/>
              </a:buClr>
              <a:buSzPts val="7086"/>
              <a:buNone/>
              <a:defRPr sz="7086" b="1"/>
            </a:lvl2pPr>
            <a:lvl3pPr marL="1371600" lvl="2" indent="-228600" algn="l">
              <a:lnSpc>
                <a:spcPct val="90000"/>
              </a:lnSpc>
              <a:spcBef>
                <a:spcPts val="1772"/>
              </a:spcBef>
              <a:spcAft>
                <a:spcPts val="0"/>
              </a:spcAft>
              <a:buClr>
                <a:schemeClr val="dk1"/>
              </a:buClr>
              <a:buSzPts val="6378"/>
              <a:buNone/>
              <a:defRPr sz="6378" b="1"/>
            </a:lvl3pPr>
            <a:lvl4pPr marL="1828800" lvl="3" indent="-228600" algn="l">
              <a:lnSpc>
                <a:spcPct val="90000"/>
              </a:lnSpc>
              <a:spcBef>
                <a:spcPts val="1772"/>
              </a:spcBef>
              <a:spcAft>
                <a:spcPts val="0"/>
              </a:spcAft>
              <a:buClr>
                <a:schemeClr val="dk1"/>
              </a:buClr>
              <a:buSzPts val="5669"/>
              <a:buNone/>
              <a:defRPr sz="5669" b="1"/>
            </a:lvl4pPr>
            <a:lvl5pPr marL="2286000" lvl="4" indent="-228600" algn="l">
              <a:lnSpc>
                <a:spcPct val="90000"/>
              </a:lnSpc>
              <a:spcBef>
                <a:spcPts val="1772"/>
              </a:spcBef>
              <a:spcAft>
                <a:spcPts val="0"/>
              </a:spcAft>
              <a:buClr>
                <a:schemeClr val="dk1"/>
              </a:buClr>
              <a:buSzPts val="5669"/>
              <a:buNone/>
              <a:defRPr sz="5669" b="1"/>
            </a:lvl5pPr>
            <a:lvl6pPr marL="2743200" lvl="5" indent="-228600" algn="l">
              <a:lnSpc>
                <a:spcPct val="90000"/>
              </a:lnSpc>
              <a:spcBef>
                <a:spcPts val="1772"/>
              </a:spcBef>
              <a:spcAft>
                <a:spcPts val="0"/>
              </a:spcAft>
              <a:buClr>
                <a:schemeClr val="dk1"/>
              </a:buClr>
              <a:buSzPts val="5669"/>
              <a:buNone/>
              <a:defRPr sz="5669" b="1"/>
            </a:lvl6pPr>
            <a:lvl7pPr marL="3200400" lvl="6" indent="-228600" algn="l">
              <a:lnSpc>
                <a:spcPct val="90000"/>
              </a:lnSpc>
              <a:spcBef>
                <a:spcPts val="1772"/>
              </a:spcBef>
              <a:spcAft>
                <a:spcPts val="0"/>
              </a:spcAft>
              <a:buClr>
                <a:schemeClr val="dk1"/>
              </a:buClr>
              <a:buSzPts val="5669"/>
              <a:buNone/>
              <a:defRPr sz="5669" b="1"/>
            </a:lvl7pPr>
            <a:lvl8pPr marL="3657600" lvl="7" indent="-228600" algn="l">
              <a:lnSpc>
                <a:spcPct val="90000"/>
              </a:lnSpc>
              <a:spcBef>
                <a:spcPts val="1772"/>
              </a:spcBef>
              <a:spcAft>
                <a:spcPts val="0"/>
              </a:spcAft>
              <a:buClr>
                <a:schemeClr val="dk1"/>
              </a:buClr>
              <a:buSzPts val="5669"/>
              <a:buNone/>
              <a:defRPr sz="5669" b="1"/>
            </a:lvl8pPr>
            <a:lvl9pPr marL="4114800" lvl="8" indent="-228600" algn="l">
              <a:lnSpc>
                <a:spcPct val="90000"/>
              </a:lnSpc>
              <a:spcBef>
                <a:spcPts val="1772"/>
              </a:spcBef>
              <a:spcAft>
                <a:spcPts val="0"/>
              </a:spcAft>
              <a:buClr>
                <a:schemeClr val="dk1"/>
              </a:buClr>
              <a:buSzPts val="5669"/>
              <a:buNone/>
              <a:defRPr sz="5669" b="1"/>
            </a:lvl9pPr>
          </a:lstStyle>
          <a:p>
            <a:endParaRPr/>
          </a:p>
        </p:txBody>
      </p:sp>
      <p:sp>
        <p:nvSpPr>
          <p:cNvPr id="45" name="Google Shape;45;p6"/>
          <p:cNvSpPr txBox="1">
            <a:spLocks noGrp="1"/>
          </p:cNvSpPr>
          <p:nvPr>
            <p:ph type="body" idx="4"/>
          </p:nvPr>
        </p:nvSpPr>
        <p:spPr>
          <a:xfrm>
            <a:off x="16402142" y="15780233"/>
            <a:ext cx="13773917" cy="23210346"/>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543"/>
              </a:spcBef>
              <a:spcAft>
                <a:spcPts val="0"/>
              </a:spcAft>
              <a:buClr>
                <a:schemeClr val="dk1"/>
              </a:buClr>
              <a:buSzPts val="1800"/>
              <a:buChar char="•"/>
              <a:defRPr/>
            </a:lvl1pPr>
            <a:lvl2pPr marL="914400" lvl="1" indent="-342900" algn="l">
              <a:lnSpc>
                <a:spcPct val="90000"/>
              </a:lnSpc>
              <a:spcBef>
                <a:spcPts val="1772"/>
              </a:spcBef>
              <a:spcAft>
                <a:spcPts val="0"/>
              </a:spcAft>
              <a:buClr>
                <a:schemeClr val="dk1"/>
              </a:buClr>
              <a:buSzPts val="1800"/>
              <a:buChar char="•"/>
              <a:defRPr/>
            </a:lvl2pPr>
            <a:lvl3pPr marL="1371600" lvl="2" indent="-342900" algn="l">
              <a:lnSpc>
                <a:spcPct val="90000"/>
              </a:lnSpc>
              <a:spcBef>
                <a:spcPts val="1772"/>
              </a:spcBef>
              <a:spcAft>
                <a:spcPts val="0"/>
              </a:spcAft>
              <a:buClr>
                <a:schemeClr val="dk1"/>
              </a:buClr>
              <a:buSzPts val="1800"/>
              <a:buChar char="•"/>
              <a:defRPr/>
            </a:lvl3pPr>
            <a:lvl4pPr marL="1828800" lvl="3" indent="-342900" algn="l">
              <a:lnSpc>
                <a:spcPct val="90000"/>
              </a:lnSpc>
              <a:spcBef>
                <a:spcPts val="1772"/>
              </a:spcBef>
              <a:spcAft>
                <a:spcPts val="0"/>
              </a:spcAft>
              <a:buClr>
                <a:schemeClr val="dk1"/>
              </a:buClr>
              <a:buSzPts val="1800"/>
              <a:buChar char="•"/>
              <a:defRPr/>
            </a:lvl4pPr>
            <a:lvl5pPr marL="2286000" lvl="4" indent="-342900" algn="l">
              <a:lnSpc>
                <a:spcPct val="90000"/>
              </a:lnSpc>
              <a:spcBef>
                <a:spcPts val="1772"/>
              </a:spcBef>
              <a:spcAft>
                <a:spcPts val="0"/>
              </a:spcAft>
              <a:buClr>
                <a:schemeClr val="dk1"/>
              </a:buClr>
              <a:buSzPts val="1800"/>
              <a:buChar char="•"/>
              <a:defRPr/>
            </a:lvl5pPr>
            <a:lvl6pPr marL="2743200" lvl="5" indent="-342900" algn="l">
              <a:lnSpc>
                <a:spcPct val="90000"/>
              </a:lnSpc>
              <a:spcBef>
                <a:spcPts val="1772"/>
              </a:spcBef>
              <a:spcAft>
                <a:spcPts val="0"/>
              </a:spcAft>
              <a:buClr>
                <a:schemeClr val="dk1"/>
              </a:buClr>
              <a:buSzPts val="1800"/>
              <a:buChar char="•"/>
              <a:defRPr/>
            </a:lvl6pPr>
            <a:lvl7pPr marL="3200400" lvl="6" indent="-342900" algn="l">
              <a:lnSpc>
                <a:spcPct val="90000"/>
              </a:lnSpc>
              <a:spcBef>
                <a:spcPts val="1772"/>
              </a:spcBef>
              <a:spcAft>
                <a:spcPts val="0"/>
              </a:spcAft>
              <a:buClr>
                <a:schemeClr val="dk1"/>
              </a:buClr>
              <a:buSzPts val="1800"/>
              <a:buChar char="•"/>
              <a:defRPr/>
            </a:lvl7pPr>
            <a:lvl8pPr marL="3657600" lvl="7" indent="-342900" algn="l">
              <a:lnSpc>
                <a:spcPct val="90000"/>
              </a:lnSpc>
              <a:spcBef>
                <a:spcPts val="1772"/>
              </a:spcBef>
              <a:spcAft>
                <a:spcPts val="0"/>
              </a:spcAft>
              <a:buClr>
                <a:schemeClr val="dk1"/>
              </a:buClr>
              <a:buSzPts val="1800"/>
              <a:buChar char="•"/>
              <a:defRPr/>
            </a:lvl8pPr>
            <a:lvl9pPr marL="4114800" lvl="8" indent="-342900" algn="l">
              <a:lnSpc>
                <a:spcPct val="90000"/>
              </a:lnSpc>
              <a:spcBef>
                <a:spcPts val="1772"/>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2227451" y="2300044"/>
            <a:ext cx="27944386" cy="835012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231671" y="2880042"/>
            <a:ext cx="10449614" cy="10080149"/>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1338"/>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3773917" y="6220102"/>
            <a:ext cx="16402140" cy="30700453"/>
          </a:xfrm>
          <a:prstGeom prst="rect">
            <a:avLst/>
          </a:prstGeom>
          <a:noFill/>
          <a:ln>
            <a:noFill/>
          </a:ln>
        </p:spPr>
        <p:txBody>
          <a:bodyPr spcFirstLastPara="1" wrap="square" lIns="91425" tIns="45700" rIns="91425" bIns="45700" anchor="t" anchorCtr="0">
            <a:noAutofit/>
          </a:bodyPr>
          <a:lstStyle>
            <a:lvl1pPr marL="457200" lvl="0" indent="-948563" algn="l">
              <a:lnSpc>
                <a:spcPct val="90000"/>
              </a:lnSpc>
              <a:spcBef>
                <a:spcPts val="3543"/>
              </a:spcBef>
              <a:spcAft>
                <a:spcPts val="0"/>
              </a:spcAft>
              <a:buClr>
                <a:schemeClr val="dk1"/>
              </a:buClr>
              <a:buSzPts val="11338"/>
              <a:buChar char="•"/>
              <a:defRPr sz="11338"/>
            </a:lvl1pPr>
            <a:lvl2pPr marL="914400" lvl="1" indent="-858583" algn="l">
              <a:lnSpc>
                <a:spcPct val="90000"/>
              </a:lnSpc>
              <a:spcBef>
                <a:spcPts val="1772"/>
              </a:spcBef>
              <a:spcAft>
                <a:spcPts val="0"/>
              </a:spcAft>
              <a:buClr>
                <a:schemeClr val="dk1"/>
              </a:buClr>
              <a:buSzPts val="9921"/>
              <a:buChar char="•"/>
              <a:defRPr sz="9921"/>
            </a:lvl2pPr>
            <a:lvl3pPr marL="1371600" lvl="2" indent="-768604" algn="l">
              <a:lnSpc>
                <a:spcPct val="90000"/>
              </a:lnSpc>
              <a:spcBef>
                <a:spcPts val="1772"/>
              </a:spcBef>
              <a:spcAft>
                <a:spcPts val="0"/>
              </a:spcAft>
              <a:buClr>
                <a:schemeClr val="dk1"/>
              </a:buClr>
              <a:buSzPts val="8504"/>
              <a:buChar char="•"/>
              <a:defRPr sz="8504"/>
            </a:lvl3pPr>
            <a:lvl4pPr marL="1828800" lvl="3" indent="-678561" algn="l">
              <a:lnSpc>
                <a:spcPct val="90000"/>
              </a:lnSpc>
              <a:spcBef>
                <a:spcPts val="1772"/>
              </a:spcBef>
              <a:spcAft>
                <a:spcPts val="0"/>
              </a:spcAft>
              <a:buClr>
                <a:schemeClr val="dk1"/>
              </a:buClr>
              <a:buSzPts val="7086"/>
              <a:buChar char="•"/>
              <a:defRPr sz="7086"/>
            </a:lvl4pPr>
            <a:lvl5pPr marL="2286000" lvl="4" indent="-678561" algn="l">
              <a:lnSpc>
                <a:spcPct val="90000"/>
              </a:lnSpc>
              <a:spcBef>
                <a:spcPts val="1772"/>
              </a:spcBef>
              <a:spcAft>
                <a:spcPts val="0"/>
              </a:spcAft>
              <a:buClr>
                <a:schemeClr val="dk1"/>
              </a:buClr>
              <a:buSzPts val="7086"/>
              <a:buChar char="•"/>
              <a:defRPr sz="7086"/>
            </a:lvl5pPr>
            <a:lvl6pPr marL="2743200" lvl="5" indent="-678560" algn="l">
              <a:lnSpc>
                <a:spcPct val="90000"/>
              </a:lnSpc>
              <a:spcBef>
                <a:spcPts val="1772"/>
              </a:spcBef>
              <a:spcAft>
                <a:spcPts val="0"/>
              </a:spcAft>
              <a:buClr>
                <a:schemeClr val="dk1"/>
              </a:buClr>
              <a:buSzPts val="7086"/>
              <a:buChar char="•"/>
              <a:defRPr sz="7086"/>
            </a:lvl6pPr>
            <a:lvl7pPr marL="3200400" lvl="6" indent="-678560" algn="l">
              <a:lnSpc>
                <a:spcPct val="90000"/>
              </a:lnSpc>
              <a:spcBef>
                <a:spcPts val="1772"/>
              </a:spcBef>
              <a:spcAft>
                <a:spcPts val="0"/>
              </a:spcAft>
              <a:buClr>
                <a:schemeClr val="dk1"/>
              </a:buClr>
              <a:buSzPts val="7086"/>
              <a:buChar char="•"/>
              <a:defRPr sz="7086"/>
            </a:lvl7pPr>
            <a:lvl8pPr marL="3657600" lvl="7" indent="-678560" algn="l">
              <a:lnSpc>
                <a:spcPct val="90000"/>
              </a:lnSpc>
              <a:spcBef>
                <a:spcPts val="1772"/>
              </a:spcBef>
              <a:spcAft>
                <a:spcPts val="0"/>
              </a:spcAft>
              <a:buClr>
                <a:schemeClr val="dk1"/>
              </a:buClr>
              <a:buSzPts val="7086"/>
              <a:buChar char="•"/>
              <a:defRPr sz="7086"/>
            </a:lvl8pPr>
            <a:lvl9pPr marL="4114800" lvl="8" indent="-678560" algn="l">
              <a:lnSpc>
                <a:spcPct val="90000"/>
              </a:lnSpc>
              <a:spcBef>
                <a:spcPts val="1772"/>
              </a:spcBef>
              <a:spcAft>
                <a:spcPts val="0"/>
              </a:spcAft>
              <a:buClr>
                <a:schemeClr val="dk1"/>
              </a:buClr>
              <a:buSzPts val="7086"/>
              <a:buChar char="•"/>
              <a:defRPr sz="7086"/>
            </a:lvl9pPr>
          </a:lstStyle>
          <a:p>
            <a:endParaRPr/>
          </a:p>
        </p:txBody>
      </p:sp>
      <p:sp>
        <p:nvSpPr>
          <p:cNvPr id="61" name="Google Shape;61;p9"/>
          <p:cNvSpPr txBox="1">
            <a:spLocks noGrp="1"/>
          </p:cNvSpPr>
          <p:nvPr>
            <p:ph type="body" idx="2"/>
          </p:nvPr>
        </p:nvSpPr>
        <p:spPr>
          <a:xfrm>
            <a:off x="2231671" y="12960191"/>
            <a:ext cx="10449614" cy="2401035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3543"/>
              </a:spcBef>
              <a:spcAft>
                <a:spcPts val="0"/>
              </a:spcAft>
              <a:buClr>
                <a:schemeClr val="dk1"/>
              </a:buClr>
              <a:buSzPts val="5669"/>
              <a:buNone/>
              <a:defRPr sz="5669"/>
            </a:lvl1pPr>
            <a:lvl2pPr marL="914400" lvl="1" indent="-228600" algn="l">
              <a:lnSpc>
                <a:spcPct val="90000"/>
              </a:lnSpc>
              <a:spcBef>
                <a:spcPts val="1772"/>
              </a:spcBef>
              <a:spcAft>
                <a:spcPts val="0"/>
              </a:spcAft>
              <a:buClr>
                <a:schemeClr val="dk1"/>
              </a:buClr>
              <a:buSzPts val="4960"/>
              <a:buNone/>
              <a:defRPr sz="4960"/>
            </a:lvl2pPr>
            <a:lvl3pPr marL="1371600" lvl="2" indent="-228600" algn="l">
              <a:lnSpc>
                <a:spcPct val="90000"/>
              </a:lnSpc>
              <a:spcBef>
                <a:spcPts val="1772"/>
              </a:spcBef>
              <a:spcAft>
                <a:spcPts val="0"/>
              </a:spcAft>
              <a:buClr>
                <a:schemeClr val="dk1"/>
              </a:buClr>
              <a:buSzPts val="4252"/>
              <a:buNone/>
              <a:defRPr sz="4252"/>
            </a:lvl3pPr>
            <a:lvl4pPr marL="1828800" lvl="3" indent="-228600" algn="l">
              <a:lnSpc>
                <a:spcPct val="90000"/>
              </a:lnSpc>
              <a:spcBef>
                <a:spcPts val="1772"/>
              </a:spcBef>
              <a:spcAft>
                <a:spcPts val="0"/>
              </a:spcAft>
              <a:buClr>
                <a:schemeClr val="dk1"/>
              </a:buClr>
              <a:buSzPts val="3543"/>
              <a:buNone/>
              <a:defRPr sz="3543"/>
            </a:lvl4pPr>
            <a:lvl5pPr marL="2286000" lvl="4" indent="-228600" algn="l">
              <a:lnSpc>
                <a:spcPct val="90000"/>
              </a:lnSpc>
              <a:spcBef>
                <a:spcPts val="1772"/>
              </a:spcBef>
              <a:spcAft>
                <a:spcPts val="0"/>
              </a:spcAft>
              <a:buClr>
                <a:schemeClr val="dk1"/>
              </a:buClr>
              <a:buSzPts val="3543"/>
              <a:buNone/>
              <a:defRPr sz="3543"/>
            </a:lvl5pPr>
            <a:lvl6pPr marL="2743200" lvl="5" indent="-228600" algn="l">
              <a:lnSpc>
                <a:spcPct val="90000"/>
              </a:lnSpc>
              <a:spcBef>
                <a:spcPts val="1772"/>
              </a:spcBef>
              <a:spcAft>
                <a:spcPts val="0"/>
              </a:spcAft>
              <a:buClr>
                <a:schemeClr val="dk1"/>
              </a:buClr>
              <a:buSzPts val="3543"/>
              <a:buNone/>
              <a:defRPr sz="3543"/>
            </a:lvl6pPr>
            <a:lvl7pPr marL="3200400" lvl="6" indent="-228600" algn="l">
              <a:lnSpc>
                <a:spcPct val="90000"/>
              </a:lnSpc>
              <a:spcBef>
                <a:spcPts val="1772"/>
              </a:spcBef>
              <a:spcAft>
                <a:spcPts val="0"/>
              </a:spcAft>
              <a:buClr>
                <a:schemeClr val="dk1"/>
              </a:buClr>
              <a:buSzPts val="3543"/>
              <a:buNone/>
              <a:defRPr sz="3543"/>
            </a:lvl7pPr>
            <a:lvl8pPr marL="3657600" lvl="7" indent="-228600" algn="l">
              <a:lnSpc>
                <a:spcPct val="90000"/>
              </a:lnSpc>
              <a:spcBef>
                <a:spcPts val="1772"/>
              </a:spcBef>
              <a:spcAft>
                <a:spcPts val="0"/>
              </a:spcAft>
              <a:buClr>
                <a:schemeClr val="dk1"/>
              </a:buClr>
              <a:buSzPts val="3543"/>
              <a:buNone/>
              <a:defRPr sz="3543"/>
            </a:lvl8pPr>
            <a:lvl9pPr marL="4114800" lvl="8" indent="-228600" algn="l">
              <a:lnSpc>
                <a:spcPct val="90000"/>
              </a:lnSpc>
              <a:spcBef>
                <a:spcPts val="1772"/>
              </a:spcBef>
              <a:spcAft>
                <a:spcPts val="0"/>
              </a:spcAft>
              <a:buClr>
                <a:schemeClr val="dk1"/>
              </a:buClr>
              <a:buSzPts val="3543"/>
              <a:buNone/>
              <a:defRPr sz="3543"/>
            </a:lvl9pPr>
          </a:lstStyle>
          <a:p>
            <a:endParaRPr/>
          </a:p>
        </p:txBody>
      </p:sp>
      <p:sp>
        <p:nvSpPr>
          <p:cNvPr id="62" name="Google Shape;62;p9"/>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2231671" y="2880042"/>
            <a:ext cx="10449614" cy="10080149"/>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1338"/>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3773917" y="6220102"/>
            <a:ext cx="16402140" cy="3070045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3543"/>
              </a:spcBef>
              <a:spcAft>
                <a:spcPts val="0"/>
              </a:spcAft>
              <a:buClr>
                <a:schemeClr val="dk1"/>
              </a:buClr>
              <a:buSzPts val="11338"/>
              <a:buFont typeface="Arial"/>
              <a:buNone/>
              <a:defRPr sz="11338" b="0" i="0" u="none" strike="noStrike" cap="none">
                <a:solidFill>
                  <a:schemeClr val="dk1"/>
                </a:solidFill>
                <a:latin typeface="Calibri"/>
                <a:ea typeface="Calibri"/>
                <a:cs typeface="Calibri"/>
                <a:sym typeface="Calibri"/>
              </a:defRPr>
            </a:lvl1pPr>
            <a:lvl2pPr marR="0" lvl="1" algn="l" rtl="0">
              <a:lnSpc>
                <a:spcPct val="90000"/>
              </a:lnSpc>
              <a:spcBef>
                <a:spcPts val="1772"/>
              </a:spcBef>
              <a:spcAft>
                <a:spcPts val="0"/>
              </a:spcAft>
              <a:buClr>
                <a:schemeClr val="dk1"/>
              </a:buClr>
              <a:buSzPts val="9921"/>
              <a:buFont typeface="Arial"/>
              <a:buNone/>
              <a:defRPr sz="9921" b="0" i="0" u="none" strike="noStrike" cap="none">
                <a:solidFill>
                  <a:schemeClr val="dk1"/>
                </a:solidFill>
                <a:latin typeface="Calibri"/>
                <a:ea typeface="Calibri"/>
                <a:cs typeface="Calibri"/>
                <a:sym typeface="Calibri"/>
              </a:defRPr>
            </a:lvl2pPr>
            <a:lvl3pPr marR="0" lvl="2" algn="l" rtl="0">
              <a:lnSpc>
                <a:spcPct val="90000"/>
              </a:lnSpc>
              <a:spcBef>
                <a:spcPts val="1772"/>
              </a:spcBef>
              <a:spcAft>
                <a:spcPts val="0"/>
              </a:spcAft>
              <a:buClr>
                <a:schemeClr val="dk1"/>
              </a:buClr>
              <a:buSzPts val="8504"/>
              <a:buFont typeface="Arial"/>
              <a:buNone/>
              <a:defRPr sz="8504" b="0" i="0" u="none" strike="noStrike" cap="none">
                <a:solidFill>
                  <a:schemeClr val="dk1"/>
                </a:solidFill>
                <a:latin typeface="Calibri"/>
                <a:ea typeface="Calibri"/>
                <a:cs typeface="Calibri"/>
                <a:sym typeface="Calibri"/>
              </a:defRPr>
            </a:lvl3pPr>
            <a:lvl4pPr marR="0" lvl="3"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4pPr>
            <a:lvl5pPr marR="0" lvl="4"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5pPr>
            <a:lvl6pPr marR="0" lvl="5"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6pPr>
            <a:lvl7pPr marR="0" lvl="6"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7pPr>
            <a:lvl8pPr marR="0" lvl="7"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8pPr>
            <a:lvl9pPr marR="0" lvl="8" algn="l" rtl="0">
              <a:lnSpc>
                <a:spcPct val="90000"/>
              </a:lnSpc>
              <a:spcBef>
                <a:spcPts val="1772"/>
              </a:spcBef>
              <a:spcAft>
                <a:spcPts val="0"/>
              </a:spcAft>
              <a:buClr>
                <a:schemeClr val="dk1"/>
              </a:buClr>
              <a:buSzPts val="7086"/>
              <a:buFont typeface="Arial"/>
              <a:buNone/>
              <a:defRPr sz="7086"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2231671" y="12960191"/>
            <a:ext cx="10449614" cy="2401035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3543"/>
              </a:spcBef>
              <a:spcAft>
                <a:spcPts val="0"/>
              </a:spcAft>
              <a:buClr>
                <a:schemeClr val="dk1"/>
              </a:buClr>
              <a:buSzPts val="5669"/>
              <a:buNone/>
              <a:defRPr sz="5669"/>
            </a:lvl1pPr>
            <a:lvl2pPr marL="914400" lvl="1" indent="-228600" algn="l">
              <a:lnSpc>
                <a:spcPct val="90000"/>
              </a:lnSpc>
              <a:spcBef>
                <a:spcPts val="1772"/>
              </a:spcBef>
              <a:spcAft>
                <a:spcPts val="0"/>
              </a:spcAft>
              <a:buClr>
                <a:schemeClr val="dk1"/>
              </a:buClr>
              <a:buSzPts val="4960"/>
              <a:buNone/>
              <a:defRPr sz="4960"/>
            </a:lvl2pPr>
            <a:lvl3pPr marL="1371600" lvl="2" indent="-228600" algn="l">
              <a:lnSpc>
                <a:spcPct val="90000"/>
              </a:lnSpc>
              <a:spcBef>
                <a:spcPts val="1772"/>
              </a:spcBef>
              <a:spcAft>
                <a:spcPts val="0"/>
              </a:spcAft>
              <a:buClr>
                <a:schemeClr val="dk1"/>
              </a:buClr>
              <a:buSzPts val="4252"/>
              <a:buNone/>
              <a:defRPr sz="4252"/>
            </a:lvl3pPr>
            <a:lvl4pPr marL="1828800" lvl="3" indent="-228600" algn="l">
              <a:lnSpc>
                <a:spcPct val="90000"/>
              </a:lnSpc>
              <a:spcBef>
                <a:spcPts val="1772"/>
              </a:spcBef>
              <a:spcAft>
                <a:spcPts val="0"/>
              </a:spcAft>
              <a:buClr>
                <a:schemeClr val="dk1"/>
              </a:buClr>
              <a:buSzPts val="3543"/>
              <a:buNone/>
              <a:defRPr sz="3543"/>
            </a:lvl4pPr>
            <a:lvl5pPr marL="2286000" lvl="4" indent="-228600" algn="l">
              <a:lnSpc>
                <a:spcPct val="90000"/>
              </a:lnSpc>
              <a:spcBef>
                <a:spcPts val="1772"/>
              </a:spcBef>
              <a:spcAft>
                <a:spcPts val="0"/>
              </a:spcAft>
              <a:buClr>
                <a:schemeClr val="dk1"/>
              </a:buClr>
              <a:buSzPts val="3543"/>
              <a:buNone/>
              <a:defRPr sz="3543"/>
            </a:lvl5pPr>
            <a:lvl6pPr marL="2743200" lvl="5" indent="-228600" algn="l">
              <a:lnSpc>
                <a:spcPct val="90000"/>
              </a:lnSpc>
              <a:spcBef>
                <a:spcPts val="1772"/>
              </a:spcBef>
              <a:spcAft>
                <a:spcPts val="0"/>
              </a:spcAft>
              <a:buClr>
                <a:schemeClr val="dk1"/>
              </a:buClr>
              <a:buSzPts val="3543"/>
              <a:buNone/>
              <a:defRPr sz="3543"/>
            </a:lvl6pPr>
            <a:lvl7pPr marL="3200400" lvl="6" indent="-228600" algn="l">
              <a:lnSpc>
                <a:spcPct val="90000"/>
              </a:lnSpc>
              <a:spcBef>
                <a:spcPts val="1772"/>
              </a:spcBef>
              <a:spcAft>
                <a:spcPts val="0"/>
              </a:spcAft>
              <a:buClr>
                <a:schemeClr val="dk1"/>
              </a:buClr>
              <a:buSzPts val="3543"/>
              <a:buNone/>
              <a:defRPr sz="3543"/>
            </a:lvl7pPr>
            <a:lvl8pPr marL="3657600" lvl="7" indent="-228600" algn="l">
              <a:lnSpc>
                <a:spcPct val="90000"/>
              </a:lnSpc>
              <a:spcBef>
                <a:spcPts val="1772"/>
              </a:spcBef>
              <a:spcAft>
                <a:spcPts val="0"/>
              </a:spcAft>
              <a:buClr>
                <a:schemeClr val="dk1"/>
              </a:buClr>
              <a:buSzPts val="3543"/>
              <a:buNone/>
              <a:defRPr sz="3543"/>
            </a:lvl8pPr>
            <a:lvl9pPr marL="4114800" lvl="8" indent="-228600" algn="l">
              <a:lnSpc>
                <a:spcPct val="90000"/>
              </a:lnSpc>
              <a:spcBef>
                <a:spcPts val="1772"/>
              </a:spcBef>
              <a:spcAft>
                <a:spcPts val="0"/>
              </a:spcAft>
              <a:buClr>
                <a:schemeClr val="dk1"/>
              </a:buClr>
              <a:buSzPts val="3543"/>
              <a:buNone/>
              <a:defRPr sz="3543"/>
            </a:lvl9pPr>
          </a:lstStyle>
          <a:p>
            <a:endParaRPr/>
          </a:p>
        </p:txBody>
      </p:sp>
      <p:sp>
        <p:nvSpPr>
          <p:cNvPr id="69" name="Google Shape;69;p10"/>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2227451" y="2300044"/>
            <a:ext cx="27944386" cy="8350126"/>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15590"/>
              <a:buFont typeface="Calibri"/>
              <a:buNone/>
              <a:defRPr sz="15589"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2227451" y="11500170"/>
            <a:ext cx="27944386" cy="27410408"/>
          </a:xfrm>
          <a:prstGeom prst="rect">
            <a:avLst/>
          </a:prstGeom>
          <a:noFill/>
          <a:ln>
            <a:noFill/>
          </a:ln>
        </p:spPr>
        <p:txBody>
          <a:bodyPr spcFirstLastPara="1" wrap="square" lIns="91425" tIns="45700" rIns="91425" bIns="45700" anchor="t" anchorCtr="0">
            <a:noAutofit/>
          </a:bodyPr>
          <a:lstStyle>
            <a:lvl1pPr marL="457200" marR="0" lvl="0" indent="-858583" algn="l" rtl="0">
              <a:lnSpc>
                <a:spcPct val="90000"/>
              </a:lnSpc>
              <a:spcBef>
                <a:spcPts val="3543"/>
              </a:spcBef>
              <a:spcAft>
                <a:spcPts val="0"/>
              </a:spcAft>
              <a:buClr>
                <a:schemeClr val="dk1"/>
              </a:buClr>
              <a:buSzPts val="9921"/>
              <a:buFont typeface="Arial"/>
              <a:buChar char="•"/>
              <a:defRPr sz="9921" b="0" i="0" u="none" strike="noStrike" cap="none">
                <a:solidFill>
                  <a:schemeClr val="dk1"/>
                </a:solidFill>
                <a:latin typeface="Calibri"/>
                <a:ea typeface="Calibri"/>
                <a:cs typeface="Calibri"/>
                <a:sym typeface="Calibri"/>
              </a:defRPr>
            </a:lvl1pPr>
            <a:lvl2pPr marL="914400" marR="0" lvl="1" indent="-768604" algn="l" rtl="0">
              <a:lnSpc>
                <a:spcPct val="90000"/>
              </a:lnSpc>
              <a:spcBef>
                <a:spcPts val="1772"/>
              </a:spcBef>
              <a:spcAft>
                <a:spcPts val="0"/>
              </a:spcAft>
              <a:buClr>
                <a:schemeClr val="dk1"/>
              </a:buClr>
              <a:buSzPts val="8504"/>
              <a:buFont typeface="Arial"/>
              <a:buChar char="•"/>
              <a:defRPr sz="8504" b="0" i="0" u="none" strike="noStrike" cap="none">
                <a:solidFill>
                  <a:schemeClr val="dk1"/>
                </a:solidFill>
                <a:latin typeface="Calibri"/>
                <a:ea typeface="Calibri"/>
                <a:cs typeface="Calibri"/>
                <a:sym typeface="Calibri"/>
              </a:defRPr>
            </a:lvl2pPr>
            <a:lvl3pPr marL="1371600" marR="0" lvl="2" indent="-678561" algn="l" rtl="0">
              <a:lnSpc>
                <a:spcPct val="90000"/>
              </a:lnSpc>
              <a:spcBef>
                <a:spcPts val="1772"/>
              </a:spcBef>
              <a:spcAft>
                <a:spcPts val="0"/>
              </a:spcAft>
              <a:buClr>
                <a:schemeClr val="dk1"/>
              </a:buClr>
              <a:buSzPts val="7086"/>
              <a:buFont typeface="Arial"/>
              <a:buChar char="•"/>
              <a:defRPr sz="7086" b="0" i="0" u="none" strike="noStrike" cap="none">
                <a:solidFill>
                  <a:schemeClr val="dk1"/>
                </a:solidFill>
                <a:latin typeface="Calibri"/>
                <a:ea typeface="Calibri"/>
                <a:cs typeface="Calibri"/>
                <a:sym typeface="Calibri"/>
              </a:defRPr>
            </a:lvl3pPr>
            <a:lvl4pPr marL="1828800" marR="0" lvl="3"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4pPr>
            <a:lvl5pPr marL="2286000" marR="0" lvl="4"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5pPr>
            <a:lvl6pPr marL="2743200" marR="0" lvl="5"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6pPr>
            <a:lvl7pPr marL="3200400" marR="0" lvl="6"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7pPr>
            <a:lvl8pPr marL="3657600" marR="0" lvl="7"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8pPr>
            <a:lvl9pPr marL="4114800" marR="0" lvl="8" indent="-633603" algn="l" rtl="0">
              <a:lnSpc>
                <a:spcPct val="90000"/>
              </a:lnSpc>
              <a:spcBef>
                <a:spcPts val="1772"/>
              </a:spcBef>
              <a:spcAft>
                <a:spcPts val="0"/>
              </a:spcAft>
              <a:buClr>
                <a:schemeClr val="dk1"/>
              </a:buClr>
              <a:buSzPts val="6378"/>
              <a:buFont typeface="Arial"/>
              <a:buChar char="•"/>
              <a:defRPr sz="6378"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2227451" y="40040600"/>
            <a:ext cx="7289840" cy="230003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25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10732264" y="40040600"/>
            <a:ext cx="10934760" cy="230003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25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22881997" y="40040600"/>
            <a:ext cx="7289840" cy="230003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4252" b="0" i="0" u="none" strike="noStrike" cap="none">
                <a:solidFill>
                  <a:srgbClr val="888888"/>
                </a:solidFill>
                <a:latin typeface="Calibri"/>
                <a:ea typeface="Calibri"/>
                <a:cs typeface="Calibri"/>
                <a:sym typeface="Calibri"/>
              </a:defRPr>
            </a:lvl1pPr>
            <a:lvl2pPr marL="0" marR="0" lvl="1" indent="0" algn="r" rtl="0">
              <a:spcBef>
                <a:spcPts val="0"/>
              </a:spcBef>
              <a:buNone/>
              <a:defRPr sz="4252" b="0" i="0" u="none" strike="noStrike" cap="none">
                <a:solidFill>
                  <a:srgbClr val="888888"/>
                </a:solidFill>
                <a:latin typeface="Calibri"/>
                <a:ea typeface="Calibri"/>
                <a:cs typeface="Calibri"/>
                <a:sym typeface="Calibri"/>
              </a:defRPr>
            </a:lvl2pPr>
            <a:lvl3pPr marL="0" marR="0" lvl="2" indent="0" algn="r" rtl="0">
              <a:spcBef>
                <a:spcPts val="0"/>
              </a:spcBef>
              <a:buNone/>
              <a:defRPr sz="4252" b="0" i="0" u="none" strike="noStrike" cap="none">
                <a:solidFill>
                  <a:srgbClr val="888888"/>
                </a:solidFill>
                <a:latin typeface="Calibri"/>
                <a:ea typeface="Calibri"/>
                <a:cs typeface="Calibri"/>
                <a:sym typeface="Calibri"/>
              </a:defRPr>
            </a:lvl3pPr>
            <a:lvl4pPr marL="0" marR="0" lvl="3" indent="0" algn="r" rtl="0">
              <a:spcBef>
                <a:spcPts val="0"/>
              </a:spcBef>
              <a:buNone/>
              <a:defRPr sz="4252" b="0" i="0" u="none" strike="noStrike" cap="none">
                <a:solidFill>
                  <a:srgbClr val="888888"/>
                </a:solidFill>
                <a:latin typeface="Calibri"/>
                <a:ea typeface="Calibri"/>
                <a:cs typeface="Calibri"/>
                <a:sym typeface="Calibri"/>
              </a:defRPr>
            </a:lvl4pPr>
            <a:lvl5pPr marL="0" marR="0" lvl="4" indent="0" algn="r" rtl="0">
              <a:spcBef>
                <a:spcPts val="0"/>
              </a:spcBef>
              <a:buNone/>
              <a:defRPr sz="4252" b="0" i="0" u="none" strike="noStrike" cap="none">
                <a:solidFill>
                  <a:srgbClr val="888888"/>
                </a:solidFill>
                <a:latin typeface="Calibri"/>
                <a:ea typeface="Calibri"/>
                <a:cs typeface="Calibri"/>
                <a:sym typeface="Calibri"/>
              </a:defRPr>
            </a:lvl5pPr>
            <a:lvl6pPr marL="0" marR="0" lvl="5" indent="0" algn="r" rtl="0">
              <a:spcBef>
                <a:spcPts val="0"/>
              </a:spcBef>
              <a:buNone/>
              <a:defRPr sz="4252" b="0" i="0" u="none" strike="noStrike" cap="none">
                <a:solidFill>
                  <a:srgbClr val="888888"/>
                </a:solidFill>
                <a:latin typeface="Calibri"/>
                <a:ea typeface="Calibri"/>
                <a:cs typeface="Calibri"/>
                <a:sym typeface="Calibri"/>
              </a:defRPr>
            </a:lvl6pPr>
            <a:lvl7pPr marL="0" marR="0" lvl="6" indent="0" algn="r" rtl="0">
              <a:spcBef>
                <a:spcPts val="0"/>
              </a:spcBef>
              <a:buNone/>
              <a:defRPr sz="4252" b="0" i="0" u="none" strike="noStrike" cap="none">
                <a:solidFill>
                  <a:srgbClr val="888888"/>
                </a:solidFill>
                <a:latin typeface="Calibri"/>
                <a:ea typeface="Calibri"/>
                <a:cs typeface="Calibri"/>
                <a:sym typeface="Calibri"/>
              </a:defRPr>
            </a:lvl7pPr>
            <a:lvl8pPr marL="0" marR="0" lvl="7" indent="0" algn="r" rtl="0">
              <a:spcBef>
                <a:spcPts val="0"/>
              </a:spcBef>
              <a:buNone/>
              <a:defRPr sz="4252" b="0" i="0" u="none" strike="noStrike" cap="none">
                <a:solidFill>
                  <a:srgbClr val="888888"/>
                </a:solidFill>
                <a:latin typeface="Calibri"/>
                <a:ea typeface="Calibri"/>
                <a:cs typeface="Calibri"/>
                <a:sym typeface="Calibri"/>
              </a:defRPr>
            </a:lvl8pPr>
            <a:lvl9pPr marL="0" marR="0" lvl="8" indent="0" algn="r" rtl="0">
              <a:spcBef>
                <a:spcPts val="0"/>
              </a:spcBef>
              <a:buNone/>
              <a:defRPr sz="4252"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4935319" y="899160"/>
            <a:ext cx="22528649" cy="39624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1100"/>
              <a:buFont typeface="Arial"/>
              <a:buNone/>
            </a:pPr>
            <a:r>
              <a:rPr lang="pt-BR" sz="7500" b="1"/>
              <a:t>COLECISTECTOMIA VIDEOLAPAROSCÓPICA EM PACIENTE PORTADORA DE SITUS INVERSUS TOTALIS APÓS REALIZAÇÃO DE SLEEVE GÁSTRICO VIDEOLAPAROSCÓPICO - RELATO DE CASO</a:t>
            </a:r>
            <a:endParaRPr sz="7400" b="1"/>
          </a:p>
        </p:txBody>
      </p:sp>
      <p:pic>
        <p:nvPicPr>
          <p:cNvPr id="90" name="Google Shape;90;p13"/>
          <p:cNvPicPr preferRelativeResize="0"/>
          <p:nvPr/>
        </p:nvPicPr>
        <p:blipFill rotWithShape="1">
          <a:blip r:embed="rId3">
            <a:alphaModFix/>
          </a:blip>
          <a:srcRect/>
          <a:stretch/>
        </p:blipFill>
        <p:spPr>
          <a:xfrm>
            <a:off x="532141" y="1179803"/>
            <a:ext cx="4344658" cy="5910470"/>
          </a:xfrm>
          <a:prstGeom prst="rect">
            <a:avLst/>
          </a:prstGeom>
          <a:noFill/>
          <a:ln>
            <a:noFill/>
          </a:ln>
        </p:spPr>
      </p:pic>
      <p:grpSp>
        <p:nvGrpSpPr>
          <p:cNvPr id="91" name="Google Shape;91;p13"/>
          <p:cNvGrpSpPr/>
          <p:nvPr/>
        </p:nvGrpSpPr>
        <p:grpSpPr>
          <a:xfrm>
            <a:off x="27864266" y="1399486"/>
            <a:ext cx="4002882" cy="5471100"/>
            <a:chOff x="27522488" y="1341120"/>
            <a:chExt cx="4002882" cy="5471100"/>
          </a:xfrm>
        </p:grpSpPr>
        <p:pic>
          <p:nvPicPr>
            <p:cNvPr id="92" name="Google Shape;92;p13"/>
            <p:cNvPicPr preferRelativeResize="0"/>
            <p:nvPr/>
          </p:nvPicPr>
          <p:blipFill rotWithShape="1">
            <a:blip r:embed="rId4">
              <a:alphaModFix/>
            </a:blip>
            <a:srcRect/>
            <a:stretch/>
          </p:blipFill>
          <p:spPr>
            <a:xfrm>
              <a:off x="27522488" y="1341120"/>
              <a:ext cx="4002882" cy="4002882"/>
            </a:xfrm>
            <a:prstGeom prst="rect">
              <a:avLst/>
            </a:prstGeom>
            <a:noFill/>
            <a:ln>
              <a:noFill/>
            </a:ln>
          </p:spPr>
        </p:pic>
        <p:sp>
          <p:nvSpPr>
            <p:cNvPr id="93" name="Google Shape;93;p13"/>
            <p:cNvSpPr txBox="1"/>
            <p:nvPr/>
          </p:nvSpPr>
          <p:spPr>
            <a:xfrm>
              <a:off x="27522488" y="5242560"/>
              <a:ext cx="4002882"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pt-BR" sz="8500" b="1" i="0" u="none" strike="noStrike" cap="none">
                  <a:solidFill>
                    <a:srgbClr val="008AA6"/>
                  </a:solidFill>
                  <a:latin typeface="Aharoni"/>
                  <a:ea typeface="Aharoni"/>
                  <a:cs typeface="Aharoni"/>
                  <a:sym typeface="Aharoni"/>
                </a:rPr>
                <a:t>HUCFF</a:t>
              </a:r>
              <a:endParaRPr sz="8900" b="1">
                <a:solidFill>
                  <a:srgbClr val="008AA6"/>
                </a:solidFill>
                <a:latin typeface="Aharoni"/>
                <a:ea typeface="Aharoni"/>
                <a:cs typeface="Aharoni"/>
                <a:sym typeface="Aharoni"/>
              </a:endParaRPr>
            </a:p>
          </p:txBody>
        </p:sp>
      </p:grpSp>
      <p:sp>
        <p:nvSpPr>
          <p:cNvPr id="94" name="Google Shape;94;p13"/>
          <p:cNvSpPr txBox="1"/>
          <p:nvPr/>
        </p:nvSpPr>
        <p:spPr>
          <a:xfrm>
            <a:off x="4935319" y="4963002"/>
            <a:ext cx="22528649" cy="156966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4800" dirty="0">
                <a:solidFill>
                  <a:schemeClr val="dk1"/>
                </a:solidFill>
                <a:latin typeface="Calibri"/>
                <a:ea typeface="Calibri"/>
                <a:cs typeface="Calibri"/>
                <a:sym typeface="Calibri"/>
              </a:rPr>
              <a:t>Ponce Leon, F; Santos, AR; Fiorencio, MH; Leal, CKP. </a:t>
            </a:r>
            <a:r>
              <a:rPr lang="pt-BR" sz="4800">
                <a:solidFill>
                  <a:schemeClr val="dk1"/>
                </a:solidFill>
                <a:latin typeface="Calibri"/>
                <a:ea typeface="Calibri"/>
                <a:cs typeface="Calibri"/>
                <a:sym typeface="Calibri"/>
              </a:rPr>
              <a:t>Figueiredo, BNL   </a:t>
            </a:r>
            <a:endParaRPr dirty="0"/>
          </a:p>
          <a:p>
            <a:pPr marL="0" marR="0" lvl="0" indent="0" algn="ctr" rtl="0">
              <a:spcBef>
                <a:spcPts val="0"/>
              </a:spcBef>
              <a:spcAft>
                <a:spcPts val="0"/>
              </a:spcAft>
              <a:buNone/>
            </a:pPr>
            <a:r>
              <a:rPr lang="pt-BR" sz="4800" baseline="30000" dirty="0">
                <a:solidFill>
                  <a:schemeClr val="dk1"/>
                </a:solidFill>
                <a:latin typeface="Calibri"/>
                <a:ea typeface="Calibri"/>
                <a:cs typeface="Calibri"/>
                <a:sym typeface="Calibri"/>
              </a:rPr>
              <a:t> </a:t>
            </a:r>
            <a:r>
              <a:rPr lang="pt-BR" sz="4800" dirty="0">
                <a:solidFill>
                  <a:schemeClr val="dk1"/>
                </a:solidFill>
                <a:latin typeface="Calibri"/>
                <a:ea typeface="Calibri"/>
                <a:cs typeface="Calibri"/>
                <a:sym typeface="Calibri"/>
              </a:rPr>
              <a:t>Faculdade de Medicina da UFRJ / Departamento de Cirurgia</a:t>
            </a:r>
            <a:endParaRPr dirty="0"/>
          </a:p>
        </p:txBody>
      </p:sp>
      <p:cxnSp>
        <p:nvCxnSpPr>
          <p:cNvPr id="95" name="Google Shape;95;p13"/>
          <p:cNvCxnSpPr/>
          <p:nvPr/>
        </p:nvCxnSpPr>
        <p:spPr>
          <a:xfrm>
            <a:off x="4876800" y="6870586"/>
            <a:ext cx="22587168" cy="0"/>
          </a:xfrm>
          <a:prstGeom prst="straightConnector1">
            <a:avLst/>
          </a:prstGeom>
          <a:noFill/>
          <a:ln w="12700" cap="flat" cmpd="sng">
            <a:solidFill>
              <a:schemeClr val="dk1"/>
            </a:solidFill>
            <a:prstDash val="solid"/>
            <a:miter lim="800000"/>
            <a:headEnd type="none" w="sm" len="sm"/>
            <a:tailEnd type="none" w="sm" len="sm"/>
          </a:ln>
        </p:spPr>
      </p:cxnSp>
      <p:sp>
        <p:nvSpPr>
          <p:cNvPr id="96" name="Google Shape;96;p13"/>
          <p:cNvSpPr/>
          <p:nvPr/>
        </p:nvSpPr>
        <p:spPr>
          <a:xfrm>
            <a:off x="24572130" y="7335861"/>
            <a:ext cx="7295018" cy="130695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7200" b="1">
                <a:solidFill>
                  <a:schemeClr val="dk1"/>
                </a:solidFill>
                <a:latin typeface="Calibri"/>
                <a:ea typeface="Calibri"/>
                <a:cs typeface="Calibri"/>
                <a:sym typeface="Calibri"/>
              </a:rPr>
              <a:t>IMAGENS</a:t>
            </a:r>
            <a:endParaRPr/>
          </a:p>
        </p:txBody>
      </p:sp>
      <p:grpSp>
        <p:nvGrpSpPr>
          <p:cNvPr id="97" name="Google Shape;97;p13"/>
          <p:cNvGrpSpPr/>
          <p:nvPr/>
        </p:nvGrpSpPr>
        <p:grpSpPr>
          <a:xfrm>
            <a:off x="532138" y="7335862"/>
            <a:ext cx="23724797" cy="6948158"/>
            <a:chOff x="532140" y="8173332"/>
            <a:chExt cx="21222900" cy="6948158"/>
          </a:xfrm>
        </p:grpSpPr>
        <p:sp>
          <p:nvSpPr>
            <p:cNvPr id="98" name="Google Shape;98;p13"/>
            <p:cNvSpPr/>
            <p:nvPr/>
          </p:nvSpPr>
          <p:spPr>
            <a:xfrm>
              <a:off x="532140" y="8173332"/>
              <a:ext cx="21222900" cy="1307100"/>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7200" b="1">
                  <a:solidFill>
                    <a:schemeClr val="dk1"/>
                  </a:solidFill>
                  <a:latin typeface="Calibri"/>
                  <a:ea typeface="Calibri"/>
                  <a:cs typeface="Calibri"/>
                  <a:sym typeface="Calibri"/>
                </a:rPr>
                <a:t>INTRODUÇÃO</a:t>
              </a:r>
              <a:endParaRPr/>
            </a:p>
          </p:txBody>
        </p:sp>
        <p:sp>
          <p:nvSpPr>
            <p:cNvPr id="99" name="Google Shape;99;p13"/>
            <p:cNvSpPr txBox="1"/>
            <p:nvPr/>
          </p:nvSpPr>
          <p:spPr>
            <a:xfrm>
              <a:off x="532140" y="9365990"/>
              <a:ext cx="21222900" cy="5755500"/>
            </a:xfrm>
            <a:prstGeom prst="rect">
              <a:avLst/>
            </a:prstGeom>
            <a:noFill/>
            <a:ln>
              <a:noFill/>
            </a:ln>
          </p:spPr>
          <p:txBody>
            <a:bodyPr spcFirstLastPara="1" wrap="square" lIns="91425" tIns="45700" rIns="91425" bIns="45700" anchor="t" anchorCtr="0">
              <a:noAutofit/>
            </a:bodyPr>
            <a:lstStyle/>
            <a:p>
              <a:pPr marL="0" lvl="0" indent="0" algn="just" rtl="0">
                <a:lnSpc>
                  <a:spcPct val="107916"/>
                </a:lnSpc>
                <a:spcBef>
                  <a:spcPts val="0"/>
                </a:spcBef>
                <a:spcAft>
                  <a:spcPts val="800"/>
                </a:spcAft>
                <a:buClr>
                  <a:schemeClr val="dk1"/>
                </a:buClr>
                <a:buSzPts val="1100"/>
                <a:buFont typeface="Arial"/>
                <a:buNone/>
              </a:pPr>
              <a:r>
                <a:rPr lang="pt-BR" sz="3700">
                  <a:solidFill>
                    <a:schemeClr val="dk1"/>
                  </a:solidFill>
                  <a:latin typeface="Calibri"/>
                  <a:ea typeface="Calibri"/>
                  <a:cs typeface="Calibri"/>
                  <a:sym typeface="Calibri"/>
                </a:rPr>
                <a:t>Situs Inversus Totalis é o termo usado para designar a transposição completa dos órgãos para o lado oposto de sua localização definida pela embriologia clássica (1). A incidência reportada não é exata, uma vez que ainda existe escassez na literatura relacionada ao tema, variando de 1:10.000 a 1:20.000 (1,2). A colecistectomia videolaparoscópica é uma das cirurgias mais realizadas no mundo, cuja técnica cirúrgica descrita data da década de 1980 (3). Não há evidência de incidência aumentada de colelitíase em pacientes com diagnóstico de Situs Inversus Totalis, embora alterações anatômicas do trato biliar sejam esperadas (2,4). Neste artigo, apresentamos o caso de uma mulher de 61 anos, previamente submetida a uma gastrectomia videolaparoscópica, a qual desenvolveu cólica biliar refratária, sendo abordada com colecistectomia videolaparoscópica. O presente trabalho foi realizado seguindo o critério SCARE</a:t>
              </a:r>
              <a:r>
                <a:rPr lang="pt-BR" sz="3700">
                  <a:solidFill>
                    <a:srgbClr val="222222"/>
                  </a:solidFill>
                  <a:highlight>
                    <a:srgbClr val="FFFFFF"/>
                  </a:highlight>
                  <a:latin typeface="Calibri"/>
                  <a:ea typeface="Calibri"/>
                  <a:cs typeface="Calibri"/>
                  <a:sym typeface="Calibri"/>
                </a:rPr>
                <a:t> (5).</a:t>
              </a:r>
              <a:endParaRPr sz="3700"/>
            </a:p>
          </p:txBody>
        </p:sp>
      </p:grpSp>
      <p:grpSp>
        <p:nvGrpSpPr>
          <p:cNvPr id="100" name="Google Shape;100;p13"/>
          <p:cNvGrpSpPr/>
          <p:nvPr/>
        </p:nvGrpSpPr>
        <p:grpSpPr>
          <a:xfrm>
            <a:off x="532145" y="13407641"/>
            <a:ext cx="23725085" cy="10960659"/>
            <a:chOff x="532140" y="8401932"/>
            <a:chExt cx="21222904" cy="10960659"/>
          </a:xfrm>
        </p:grpSpPr>
        <p:sp>
          <p:nvSpPr>
            <p:cNvPr id="101" name="Google Shape;101;p13"/>
            <p:cNvSpPr/>
            <p:nvPr/>
          </p:nvSpPr>
          <p:spPr>
            <a:xfrm>
              <a:off x="532140" y="8401932"/>
              <a:ext cx="21222900" cy="1307100"/>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7200" b="1">
                  <a:solidFill>
                    <a:schemeClr val="dk1"/>
                  </a:solidFill>
                  <a:latin typeface="Calibri"/>
                  <a:ea typeface="Calibri"/>
                  <a:cs typeface="Calibri"/>
                  <a:sym typeface="Calibri"/>
                </a:rPr>
                <a:t>RELATO DE CASO</a:t>
              </a:r>
              <a:endParaRPr/>
            </a:p>
          </p:txBody>
        </p:sp>
        <p:sp>
          <p:nvSpPr>
            <p:cNvPr id="102" name="Google Shape;102;p13"/>
            <p:cNvSpPr txBox="1"/>
            <p:nvPr/>
          </p:nvSpPr>
          <p:spPr>
            <a:xfrm>
              <a:off x="532144" y="9746991"/>
              <a:ext cx="21222900" cy="9615600"/>
            </a:xfrm>
            <a:prstGeom prst="rect">
              <a:avLst/>
            </a:prstGeom>
            <a:noFill/>
            <a:ln>
              <a:noFill/>
            </a:ln>
          </p:spPr>
          <p:txBody>
            <a:bodyPr spcFirstLastPara="1" wrap="square" lIns="91425" tIns="45700" rIns="91425" bIns="45700" anchor="t" anchorCtr="0">
              <a:noAutofit/>
            </a:bodyPr>
            <a:lstStyle/>
            <a:p>
              <a:pPr marL="0" lvl="0" indent="0" algn="just" rtl="0">
                <a:lnSpc>
                  <a:spcPct val="107916"/>
                </a:lnSpc>
                <a:spcBef>
                  <a:spcPts val="0"/>
                </a:spcBef>
                <a:spcAft>
                  <a:spcPts val="800"/>
                </a:spcAft>
                <a:buClr>
                  <a:schemeClr val="dk1"/>
                </a:buClr>
                <a:buSzPts val="1100"/>
                <a:buFont typeface="Arial"/>
                <a:buNone/>
              </a:pPr>
              <a:r>
                <a:rPr lang="pt-BR" sz="3800">
                  <a:solidFill>
                    <a:schemeClr val="dk1"/>
                  </a:solidFill>
                  <a:latin typeface="Calibri"/>
                  <a:ea typeface="Calibri"/>
                  <a:cs typeface="Calibri"/>
                  <a:sym typeface="Calibri"/>
                </a:rPr>
                <a:t>LSB, mulher, 61 anos, peso 108kg e altura de 1,62m (IMC 41,2), aposentada, residente do Rio de Janeiro, hipertensa, diabética, dislipidêmica e ex-tabagista de 5 maços-ano, acompanhada pelo ambulatório de obesidade do Hospital Universitário Clementino Fraga Filho (HUCFF/UFRJ), com indicação de cirurgia bariátrica. Operada, então, em 11/06/2019, pela técnica de gastrectomia vertical (Sleeve), escolhida por diagnóstico prévio de situs inversus totalis, confirmado durante o acompanhamento ambulatorial (Figura 1). Durante o pós-operatório, a paciente apresentou boa adesão às recomendações da equipe multidisciplinar, que envolveu Nutrição e Endocrinologia. Houve redução significativa das medicações anti-hipertensivas e antidiabéticas, além de perda de peso estimada de 20kg em 6 meses. Dois meses após a cirurgia, a paciente relata início de cólica abdominal de frequência semanal, em quadrante superior esquerdo, associada a náuseas e após farta alimentação. US de Abdome Total realizada antes da gastrectomia vertical revelou esteatose hepática moderada e colelitíase (assintomática na ocasião do exame). Após nova manifestação sintomática, foi indicada colecistectomia videolaparoscópica, sendo esta realizada em 17/12/2019. As Figuras 2 e 3 mostram a inserção dos trocateres e a disposição da equipe, enquanto a Figura 4 retrata os achados à laparoscopia. No pós-operatório imediato, apresentou boa evolução, e segue assintomática desde então, com acompanhamento ambulatorial.</a:t>
              </a:r>
              <a:endParaRPr sz="3800">
                <a:solidFill>
                  <a:schemeClr val="dk1"/>
                </a:solidFill>
                <a:latin typeface="Calibri"/>
                <a:ea typeface="Calibri"/>
                <a:cs typeface="Calibri"/>
                <a:sym typeface="Calibri"/>
              </a:endParaRPr>
            </a:p>
          </p:txBody>
        </p:sp>
      </p:grpSp>
      <p:grpSp>
        <p:nvGrpSpPr>
          <p:cNvPr id="103" name="Google Shape;103;p13"/>
          <p:cNvGrpSpPr/>
          <p:nvPr/>
        </p:nvGrpSpPr>
        <p:grpSpPr>
          <a:xfrm>
            <a:off x="532145" y="23530163"/>
            <a:ext cx="23725080" cy="13471358"/>
            <a:chOff x="532140" y="9621132"/>
            <a:chExt cx="21222900" cy="13471358"/>
          </a:xfrm>
        </p:grpSpPr>
        <p:sp>
          <p:nvSpPr>
            <p:cNvPr id="104" name="Google Shape;104;p13"/>
            <p:cNvSpPr/>
            <p:nvPr/>
          </p:nvSpPr>
          <p:spPr>
            <a:xfrm>
              <a:off x="532140" y="9621132"/>
              <a:ext cx="21222900" cy="1307100"/>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7200" b="1">
                  <a:solidFill>
                    <a:schemeClr val="dk1"/>
                  </a:solidFill>
                  <a:latin typeface="Calibri"/>
                  <a:ea typeface="Calibri"/>
                  <a:cs typeface="Calibri"/>
                  <a:sym typeface="Calibri"/>
                </a:rPr>
                <a:t>DISCUSSÃO</a:t>
              </a:r>
              <a:endParaRPr/>
            </a:p>
          </p:txBody>
        </p:sp>
        <p:sp>
          <p:nvSpPr>
            <p:cNvPr id="105" name="Google Shape;105;p13"/>
            <p:cNvSpPr txBox="1"/>
            <p:nvPr/>
          </p:nvSpPr>
          <p:spPr>
            <a:xfrm>
              <a:off x="532140" y="10966190"/>
              <a:ext cx="21222900" cy="12126300"/>
            </a:xfrm>
            <a:prstGeom prst="rect">
              <a:avLst/>
            </a:prstGeom>
            <a:noFill/>
            <a:ln>
              <a:noFill/>
            </a:ln>
          </p:spPr>
          <p:txBody>
            <a:bodyPr spcFirstLastPara="1" wrap="square" lIns="91425" tIns="45700" rIns="91425" bIns="45700" anchor="t" anchorCtr="0">
              <a:noAutofit/>
            </a:bodyPr>
            <a:lstStyle/>
            <a:p>
              <a:pPr marL="0" lvl="0" indent="0" algn="just" rtl="0">
                <a:lnSpc>
                  <a:spcPct val="107916"/>
                </a:lnSpc>
                <a:spcBef>
                  <a:spcPts val="0"/>
                </a:spcBef>
                <a:spcAft>
                  <a:spcPts val="800"/>
                </a:spcAft>
                <a:buClr>
                  <a:schemeClr val="dk1"/>
                </a:buClr>
                <a:buSzPts val="1100"/>
                <a:buFont typeface="Arial"/>
                <a:buNone/>
              </a:pPr>
              <a:r>
                <a:rPr lang="pt-BR" sz="3800">
                  <a:solidFill>
                    <a:schemeClr val="dk1"/>
                  </a:solidFill>
                  <a:latin typeface="Calibri"/>
                  <a:ea typeface="Calibri"/>
                  <a:cs typeface="Calibri"/>
                  <a:sym typeface="Calibri"/>
                </a:rPr>
                <a:t>A descrição de Situs Inversus Totalis é de 1600 por Fabricius </a:t>
              </a:r>
              <a:r>
                <a:rPr lang="pt-BR" sz="3800" i="1">
                  <a:solidFill>
                    <a:schemeClr val="dk1"/>
                  </a:solidFill>
                  <a:latin typeface="Calibri"/>
                  <a:ea typeface="Calibri"/>
                  <a:cs typeface="Calibri"/>
                  <a:sym typeface="Calibri"/>
                </a:rPr>
                <a:t>et al</a:t>
              </a:r>
              <a:r>
                <a:rPr lang="pt-BR" sz="3800">
                  <a:solidFill>
                    <a:schemeClr val="dk1"/>
                  </a:solidFill>
                  <a:latin typeface="Calibri"/>
                  <a:ea typeface="Calibri"/>
                  <a:cs typeface="Calibri"/>
                  <a:sym typeface="Calibri"/>
                </a:rPr>
                <a:t> (6), e o primeiro caso relatado de colecistectomia videolaparoscópica sob essa condição em 1991 (3). Até aquele momento, o uso da videolaparoscopia era condenado, visto que não havia garantias de boa avaliação do ducto biliar (3). Desde então, com avanços nas técnicas cirúrgicas e melhora na curva de aprendizado dos cirurgiões, alguns estudos começaram a ser publicados nesta temática (7-8). No caso desta paciente, as alterações anatômicas eram previamente conhecidas, uma vez que havia sido previamente submetida a cirurgia bariátrica. Dois meses após, houve episódios de dor em hipocôndrio esquerdo relacionados à alimentação gordurosa, levantando a hipótese de colelitíase. Entretanto, em pacientes previamente hígidos, sem o conhecimento dessa condição, o diagnóstico pode ser desafiador, uma vez que existem poucos diagnósticos diferenciais associados à dor no hipocôndrio esquerdo (8). O uso de exames complementares de imagem, como US de abdome total e TC de abdome, é crucial para a elucidação diagnóstica (8). A técnica cirúrgica é desafiadora nesses casos, desde a colocação dos trocateres, em espelho em relação à técnica original, até a dissecção do triângulo de Calot e seu descolamento do leito hepático. A presença de variações anatômicas é comum, podendo atingir até 25%, de acordo com Polguj et al (9). Portanto, a tração da bolsa de Hartmann em direção à fossa ilíaca esquerda e a dissecção meticulosa do triângulo de Calot devem ser realizadas, para garantir segurança na obtenção da visão crítica de segurança (10) e clipagem adequada do ducto cístico e da artéria cística. Um desafio adicional nesse caso foi o fato de a paciente ter realizado uma gastrectomia videolaparoscópica prévia. A presença de aderências relacionadas à cirurgia pouco dificultou a dissecção do triângulo de Calot, embora tenha exigido a atenção de toda a equipe cirúrgica. A perda ponderal no intervalo entre as cirurgias também ajudou, uma vez que, com menor quantidade de gordura visceral, a manipulação, identificação e dissecção das estruturas vasculares e biliares ocorreram com menor dificuldade.</a:t>
              </a:r>
              <a:endParaRPr sz="3800">
                <a:solidFill>
                  <a:schemeClr val="dk1"/>
                </a:solidFill>
                <a:latin typeface="Calibri"/>
                <a:ea typeface="Calibri"/>
                <a:cs typeface="Calibri"/>
                <a:sym typeface="Calibri"/>
              </a:endParaRPr>
            </a:p>
          </p:txBody>
        </p:sp>
      </p:grpSp>
      <p:sp>
        <p:nvSpPr>
          <p:cNvPr id="106" name="Google Shape;106;p13"/>
          <p:cNvSpPr/>
          <p:nvPr/>
        </p:nvSpPr>
        <p:spPr>
          <a:xfrm>
            <a:off x="481833" y="39836369"/>
            <a:ext cx="31335000" cy="530100"/>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3200" b="1">
                <a:solidFill>
                  <a:schemeClr val="dk1"/>
                </a:solidFill>
                <a:latin typeface="Calibri"/>
                <a:ea typeface="Calibri"/>
                <a:cs typeface="Calibri"/>
                <a:sym typeface="Calibri"/>
              </a:rPr>
              <a:t>REFERÊNCIAS</a:t>
            </a:r>
            <a:endParaRPr/>
          </a:p>
        </p:txBody>
      </p:sp>
      <p:sp>
        <p:nvSpPr>
          <p:cNvPr id="107" name="Google Shape;107;p13"/>
          <p:cNvSpPr txBox="1"/>
          <p:nvPr/>
        </p:nvSpPr>
        <p:spPr>
          <a:xfrm>
            <a:off x="532139" y="40534309"/>
            <a:ext cx="31335000" cy="2246700"/>
          </a:xfrm>
          <a:prstGeom prst="rect">
            <a:avLst/>
          </a:prstGeom>
          <a:noFill/>
          <a:ln>
            <a:noFill/>
          </a:ln>
        </p:spPr>
        <p:txBody>
          <a:bodyPr spcFirstLastPara="1" wrap="square" lIns="91425" tIns="45700" rIns="91425" bIns="45700" anchor="t" anchorCtr="0">
            <a:noAutofit/>
          </a:bodyPr>
          <a:lstStyle/>
          <a:p>
            <a:pPr marL="0" lvl="0" indent="0" algn="just" rtl="0">
              <a:lnSpc>
                <a:spcPct val="107916"/>
              </a:lnSpc>
              <a:spcBef>
                <a:spcPts val="0"/>
              </a:spcBef>
              <a:spcAft>
                <a:spcPts val="0"/>
              </a:spcAft>
              <a:buSzPts val="1100"/>
              <a:buNone/>
            </a:pPr>
            <a:endParaRPr sz="3300"/>
          </a:p>
        </p:txBody>
      </p:sp>
      <p:grpSp>
        <p:nvGrpSpPr>
          <p:cNvPr id="108" name="Google Shape;108;p13"/>
          <p:cNvGrpSpPr/>
          <p:nvPr/>
        </p:nvGrpSpPr>
        <p:grpSpPr>
          <a:xfrm>
            <a:off x="608350" y="36901555"/>
            <a:ext cx="23725085" cy="2722541"/>
            <a:chOff x="532135" y="10526726"/>
            <a:chExt cx="21222905" cy="4263296"/>
          </a:xfrm>
        </p:grpSpPr>
        <p:sp>
          <p:nvSpPr>
            <p:cNvPr id="109" name="Google Shape;109;p13"/>
            <p:cNvSpPr/>
            <p:nvPr/>
          </p:nvSpPr>
          <p:spPr>
            <a:xfrm>
              <a:off x="532140" y="10526726"/>
              <a:ext cx="21222900" cy="1307100"/>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7200" b="1">
                  <a:solidFill>
                    <a:schemeClr val="dk1"/>
                  </a:solidFill>
                  <a:latin typeface="Calibri"/>
                  <a:ea typeface="Calibri"/>
                  <a:cs typeface="Calibri"/>
                  <a:sym typeface="Calibri"/>
                </a:rPr>
                <a:t>CONCLUSÃO</a:t>
              </a:r>
              <a:endParaRPr/>
            </a:p>
          </p:txBody>
        </p:sp>
        <p:sp>
          <p:nvSpPr>
            <p:cNvPr id="110" name="Google Shape;110;p13"/>
            <p:cNvSpPr txBox="1"/>
            <p:nvPr/>
          </p:nvSpPr>
          <p:spPr>
            <a:xfrm>
              <a:off x="532135" y="11958022"/>
              <a:ext cx="21222900" cy="2832000"/>
            </a:xfrm>
            <a:prstGeom prst="rect">
              <a:avLst/>
            </a:prstGeom>
            <a:noFill/>
            <a:ln>
              <a:noFill/>
            </a:ln>
          </p:spPr>
          <p:txBody>
            <a:bodyPr spcFirstLastPara="1" wrap="square" lIns="91425" tIns="45700" rIns="91425" bIns="45700" anchor="t" anchorCtr="0">
              <a:noAutofit/>
            </a:bodyPr>
            <a:lstStyle/>
            <a:p>
              <a:pPr marL="0" lvl="0" indent="0" algn="just" rtl="0">
                <a:lnSpc>
                  <a:spcPct val="107916"/>
                </a:lnSpc>
                <a:spcBef>
                  <a:spcPts val="0"/>
                </a:spcBef>
                <a:spcAft>
                  <a:spcPts val="800"/>
                </a:spcAft>
                <a:buSzPts val="1100"/>
                <a:buNone/>
              </a:pPr>
              <a:r>
                <a:rPr lang="pt-BR" sz="3800">
                  <a:solidFill>
                    <a:schemeClr val="dk1"/>
                  </a:solidFill>
                  <a:latin typeface="Calibri"/>
                  <a:ea typeface="Calibri"/>
                  <a:cs typeface="Calibri"/>
                  <a:sym typeface="Calibri"/>
                </a:rPr>
                <a:t>Embora incomum, a colecistectomia videolaparoscópica pode ser realizada em um paciente com diagnóstico de situs inversus com certa facilidade, mesmo na presença de uma abordagem cirúrgica prévia. É importante ressaltar que há necessidade de aplicação correta da técnica e bom planejamento do ato cirúrgico, para uma cirurgia bem sucedida.</a:t>
              </a:r>
              <a:endParaRPr sz="3800"/>
            </a:p>
          </p:txBody>
        </p:sp>
      </p:grpSp>
      <p:pic>
        <p:nvPicPr>
          <p:cNvPr id="111" name="Google Shape;111;p13"/>
          <p:cNvPicPr preferRelativeResize="0"/>
          <p:nvPr/>
        </p:nvPicPr>
        <p:blipFill>
          <a:blip r:embed="rId5">
            <a:alphaModFix/>
          </a:blip>
          <a:stretch>
            <a:fillRect/>
          </a:stretch>
        </p:blipFill>
        <p:spPr>
          <a:xfrm>
            <a:off x="24638225" y="8871425"/>
            <a:ext cx="7178600" cy="5355466"/>
          </a:xfrm>
          <a:prstGeom prst="rect">
            <a:avLst/>
          </a:prstGeom>
          <a:noFill/>
          <a:ln>
            <a:noFill/>
          </a:ln>
        </p:spPr>
      </p:pic>
      <p:sp>
        <p:nvSpPr>
          <p:cNvPr id="112" name="Google Shape;112;p13"/>
          <p:cNvSpPr txBox="1"/>
          <p:nvPr/>
        </p:nvSpPr>
        <p:spPr>
          <a:xfrm>
            <a:off x="24638225" y="14401800"/>
            <a:ext cx="7178700" cy="3000000"/>
          </a:xfrm>
          <a:prstGeom prst="rect">
            <a:avLst/>
          </a:prstGeom>
          <a:noFill/>
          <a:ln>
            <a:noFill/>
          </a:ln>
        </p:spPr>
        <p:txBody>
          <a:bodyPr spcFirstLastPara="1" wrap="square" lIns="91425" tIns="91425" rIns="91425" bIns="91425" anchor="t" anchorCtr="0">
            <a:noAutofit/>
          </a:bodyPr>
          <a:lstStyle/>
          <a:p>
            <a:pPr marL="0" lvl="0" indent="0" algn="just" rtl="0">
              <a:lnSpc>
                <a:spcPct val="107916"/>
              </a:lnSpc>
              <a:spcBef>
                <a:spcPts val="0"/>
              </a:spcBef>
              <a:spcAft>
                <a:spcPts val="800"/>
              </a:spcAft>
              <a:buNone/>
            </a:pPr>
            <a:r>
              <a:rPr lang="pt-BR" sz="3500">
                <a:solidFill>
                  <a:schemeClr val="dk1"/>
                </a:solidFill>
                <a:latin typeface="Calibri"/>
                <a:ea typeface="Calibri"/>
                <a:cs typeface="Calibri"/>
                <a:sym typeface="Calibri"/>
              </a:rPr>
              <a:t>Figura 1: Tomografia computadorizada de abdome demonstrando </a:t>
            </a:r>
            <a:r>
              <a:rPr lang="pt-BR" sz="3500" i="1">
                <a:solidFill>
                  <a:schemeClr val="dk1"/>
                </a:solidFill>
                <a:latin typeface="Calibri"/>
                <a:ea typeface="Calibri"/>
                <a:cs typeface="Calibri"/>
                <a:sym typeface="Calibri"/>
              </a:rPr>
              <a:t>situs inversus.</a:t>
            </a:r>
            <a:endParaRPr sz="3500"/>
          </a:p>
        </p:txBody>
      </p:sp>
      <p:pic>
        <p:nvPicPr>
          <p:cNvPr id="113" name="Google Shape;113;p13"/>
          <p:cNvPicPr preferRelativeResize="0"/>
          <p:nvPr/>
        </p:nvPicPr>
        <p:blipFill rotWithShape="1">
          <a:blip r:embed="rId6">
            <a:alphaModFix/>
          </a:blip>
          <a:srcRect r="44616"/>
          <a:stretch/>
        </p:blipFill>
        <p:spPr>
          <a:xfrm>
            <a:off x="24630341" y="16792200"/>
            <a:ext cx="7178600" cy="5519680"/>
          </a:xfrm>
          <a:prstGeom prst="rect">
            <a:avLst/>
          </a:prstGeom>
          <a:noFill/>
          <a:ln>
            <a:noFill/>
          </a:ln>
        </p:spPr>
      </p:pic>
      <p:pic>
        <p:nvPicPr>
          <p:cNvPr id="114" name="Google Shape;114;p13"/>
          <p:cNvPicPr preferRelativeResize="0"/>
          <p:nvPr/>
        </p:nvPicPr>
        <p:blipFill rotWithShape="1">
          <a:blip r:embed="rId6">
            <a:alphaModFix/>
          </a:blip>
          <a:srcRect l="54685"/>
          <a:stretch/>
        </p:blipFill>
        <p:spPr>
          <a:xfrm>
            <a:off x="24741875" y="22540450"/>
            <a:ext cx="6962750" cy="6567950"/>
          </a:xfrm>
          <a:prstGeom prst="rect">
            <a:avLst/>
          </a:prstGeom>
          <a:noFill/>
          <a:ln>
            <a:noFill/>
          </a:ln>
        </p:spPr>
      </p:pic>
      <p:sp>
        <p:nvSpPr>
          <p:cNvPr id="115" name="Google Shape;115;p13"/>
          <p:cNvSpPr txBox="1"/>
          <p:nvPr/>
        </p:nvSpPr>
        <p:spPr>
          <a:xfrm>
            <a:off x="24917400" y="29405100"/>
            <a:ext cx="6787200" cy="3000000"/>
          </a:xfrm>
          <a:prstGeom prst="rect">
            <a:avLst/>
          </a:prstGeom>
          <a:noFill/>
          <a:ln>
            <a:noFill/>
          </a:ln>
        </p:spPr>
        <p:txBody>
          <a:bodyPr spcFirstLastPara="1" wrap="square" lIns="91425" tIns="91425" rIns="91425" bIns="91425" anchor="t" anchorCtr="0">
            <a:noAutofit/>
          </a:bodyPr>
          <a:lstStyle/>
          <a:p>
            <a:pPr marL="0" lvl="0" indent="0" algn="just" rtl="0">
              <a:lnSpc>
                <a:spcPct val="107916"/>
              </a:lnSpc>
              <a:spcBef>
                <a:spcPts val="0"/>
              </a:spcBef>
              <a:spcAft>
                <a:spcPts val="800"/>
              </a:spcAft>
              <a:buNone/>
            </a:pPr>
            <a:r>
              <a:rPr lang="pt-BR" sz="3500" dirty="0">
                <a:solidFill>
                  <a:schemeClr val="dk1"/>
                </a:solidFill>
                <a:latin typeface="Calibri"/>
                <a:ea typeface="Calibri"/>
                <a:cs typeface="Calibri"/>
                <a:sym typeface="Calibri"/>
              </a:rPr>
              <a:t>Figura 2: Posicionamento da equipe, material e </a:t>
            </a:r>
            <a:r>
              <a:rPr lang="pt-BR" sz="3500" dirty="0" err="1">
                <a:solidFill>
                  <a:schemeClr val="dk1"/>
                </a:solidFill>
                <a:latin typeface="Calibri"/>
                <a:ea typeface="Calibri"/>
                <a:cs typeface="Calibri"/>
                <a:sym typeface="Calibri"/>
              </a:rPr>
              <a:t>trocateres</a:t>
            </a:r>
            <a:r>
              <a:rPr lang="pt-BR" sz="3500" dirty="0">
                <a:solidFill>
                  <a:schemeClr val="dk1"/>
                </a:solidFill>
                <a:latin typeface="Calibri"/>
                <a:ea typeface="Calibri"/>
                <a:cs typeface="Calibri"/>
                <a:sym typeface="Calibri"/>
              </a:rPr>
              <a:t>.</a:t>
            </a:r>
            <a:endParaRPr sz="3500" dirty="0"/>
          </a:p>
        </p:txBody>
      </p:sp>
      <p:pic>
        <p:nvPicPr>
          <p:cNvPr id="116" name="Google Shape;116;p13"/>
          <p:cNvPicPr preferRelativeResize="0"/>
          <p:nvPr/>
        </p:nvPicPr>
        <p:blipFill>
          <a:blip r:embed="rId7">
            <a:alphaModFix/>
          </a:blip>
          <a:stretch>
            <a:fillRect/>
          </a:stretch>
        </p:blipFill>
        <p:spPr>
          <a:xfrm>
            <a:off x="24638222" y="31359607"/>
            <a:ext cx="7178701" cy="4836444"/>
          </a:xfrm>
          <a:prstGeom prst="rect">
            <a:avLst/>
          </a:prstGeom>
          <a:noFill/>
          <a:ln>
            <a:noFill/>
          </a:ln>
        </p:spPr>
      </p:pic>
      <p:sp>
        <p:nvSpPr>
          <p:cNvPr id="117" name="Google Shape;117;p13"/>
          <p:cNvSpPr txBox="1"/>
          <p:nvPr/>
        </p:nvSpPr>
        <p:spPr>
          <a:xfrm>
            <a:off x="24841200" y="36196050"/>
            <a:ext cx="6962700" cy="3000000"/>
          </a:xfrm>
          <a:prstGeom prst="rect">
            <a:avLst/>
          </a:prstGeom>
          <a:noFill/>
          <a:ln>
            <a:noFill/>
          </a:ln>
        </p:spPr>
        <p:txBody>
          <a:bodyPr spcFirstLastPara="1" wrap="square" lIns="91425" tIns="91425" rIns="91425" bIns="91425" anchor="t" anchorCtr="0">
            <a:noAutofit/>
          </a:bodyPr>
          <a:lstStyle/>
          <a:p>
            <a:pPr marL="0" lvl="0" indent="0" algn="just" rtl="0">
              <a:lnSpc>
                <a:spcPct val="107916"/>
              </a:lnSpc>
              <a:spcBef>
                <a:spcPts val="0"/>
              </a:spcBef>
              <a:spcAft>
                <a:spcPts val="800"/>
              </a:spcAft>
              <a:buNone/>
            </a:pPr>
            <a:r>
              <a:rPr lang="pt-BR" sz="3500">
                <a:solidFill>
                  <a:schemeClr val="dk1"/>
                </a:solidFill>
                <a:latin typeface="Calibri"/>
                <a:ea typeface="Calibri"/>
                <a:cs typeface="Calibri"/>
                <a:sym typeface="Calibri"/>
              </a:rPr>
              <a:t>Figura 3: Achado intraoperatório. Seta amarela: Corpo da vesícula biliar. Seta preta: Infundíbulo. Asterisco amarelo: Artéria cística. Asterisco preto: Ducto cístico.</a:t>
            </a:r>
            <a:endParaRPr sz="3500"/>
          </a:p>
        </p:txBody>
      </p:sp>
      <p:sp>
        <p:nvSpPr>
          <p:cNvPr id="2" name="CaixaDeTexto 1">
            <a:extLst>
              <a:ext uri="{FF2B5EF4-FFF2-40B4-BE49-F238E27FC236}">
                <a16:creationId xmlns:a16="http://schemas.microsoft.com/office/drawing/2014/main" id="{DF6831B0-B93E-4938-BA1B-03D6FBDD1351}"/>
              </a:ext>
            </a:extLst>
          </p:cNvPr>
          <p:cNvSpPr txBox="1"/>
          <p:nvPr/>
        </p:nvSpPr>
        <p:spPr>
          <a:xfrm>
            <a:off x="608350" y="40534309"/>
            <a:ext cx="31096275" cy="2734788"/>
          </a:xfrm>
          <a:prstGeom prst="rect">
            <a:avLst/>
          </a:prstGeom>
          <a:noFill/>
        </p:spPr>
        <p:txBody>
          <a:bodyPr wrap="square" rtlCol="0">
            <a:spAutoFit/>
          </a:bodyPr>
          <a:lstStyle/>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Takei H, Maxwell J, Clancy T, Tinsley E, Laparoscopic cholecystectomy in situs inversus totalis,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J Laparoendosc Surg</a:t>
            </a:r>
            <a:r>
              <a:rPr lang="en-US" sz="1150" dirty="0">
                <a:effectLst/>
                <a:latin typeface="Calibri" panose="020F0502020204030204" pitchFamily="34" charset="0"/>
                <a:ea typeface="Calibri" panose="020F0502020204030204" pitchFamily="34" charset="0"/>
                <a:cs typeface="Times New Roman" panose="02020603050405020304" pitchFamily="18" charset="0"/>
              </a:rPr>
              <a:t>. 2 (4) (1992) 171–176.</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Alsabek M, Arafat S, Aldirani A. A case report of laparoscopic cholecystectomy in situs inversus totalis: Technique and anatomical variation. </a:t>
            </a:r>
            <a:r>
              <a:rPr lang="pt-BR" sz="1150" i="1" dirty="0" err="1">
                <a:effectLst/>
                <a:latin typeface="Calibri" panose="020F0502020204030204" pitchFamily="34" charset="0"/>
                <a:ea typeface="Calibri" panose="020F0502020204030204" pitchFamily="34" charset="0"/>
                <a:cs typeface="Times New Roman" panose="02020603050405020304" pitchFamily="18" charset="0"/>
              </a:rPr>
              <a:t>International</a:t>
            </a:r>
            <a:r>
              <a:rPr lang="pt-BR" sz="1150" i="1" dirty="0">
                <a:effectLst/>
                <a:latin typeface="Calibri" panose="020F0502020204030204" pitchFamily="34" charset="0"/>
                <a:ea typeface="Calibri" panose="020F0502020204030204" pitchFamily="34" charset="0"/>
                <a:cs typeface="Times New Roman" panose="02020603050405020304" pitchFamily="18" charset="0"/>
              </a:rPr>
              <a:t> </a:t>
            </a:r>
            <a:r>
              <a:rPr lang="pt-BR" sz="1150" i="1" dirty="0" err="1">
                <a:effectLst/>
                <a:latin typeface="Calibri" panose="020F0502020204030204" pitchFamily="34" charset="0"/>
                <a:ea typeface="Calibri" panose="020F0502020204030204" pitchFamily="34" charset="0"/>
                <a:cs typeface="Times New Roman" panose="02020603050405020304" pitchFamily="18" charset="0"/>
              </a:rPr>
              <a:t>Journal</a:t>
            </a:r>
            <a:r>
              <a:rPr lang="pt-BR" sz="1150" i="1" dirty="0">
                <a:effectLst/>
                <a:latin typeface="Calibri" panose="020F0502020204030204" pitchFamily="34" charset="0"/>
                <a:ea typeface="Calibri" panose="020F0502020204030204" pitchFamily="34" charset="0"/>
                <a:cs typeface="Times New Roman" panose="02020603050405020304" pitchFamily="18" charset="0"/>
              </a:rPr>
              <a:t> </a:t>
            </a:r>
            <a:r>
              <a:rPr lang="pt-BR" sz="1150" i="1" dirty="0" err="1">
                <a:effectLst/>
                <a:latin typeface="Calibri" panose="020F0502020204030204" pitchFamily="34" charset="0"/>
                <a:ea typeface="Calibri" panose="020F0502020204030204" pitchFamily="34" charset="0"/>
                <a:cs typeface="Times New Roman" panose="02020603050405020304" pitchFamily="18" charset="0"/>
              </a:rPr>
              <a:t>of</a:t>
            </a:r>
            <a:r>
              <a:rPr lang="pt-BR" sz="1150" i="1" dirty="0">
                <a:effectLst/>
                <a:latin typeface="Calibri" panose="020F0502020204030204" pitchFamily="34" charset="0"/>
                <a:ea typeface="Calibri" panose="020F0502020204030204" pitchFamily="34" charset="0"/>
                <a:cs typeface="Times New Roman" panose="02020603050405020304" pitchFamily="18" charset="0"/>
              </a:rPr>
              <a:t> </a:t>
            </a:r>
            <a:r>
              <a:rPr lang="pt-BR" sz="1150" i="1" dirty="0" err="1">
                <a:effectLst/>
                <a:latin typeface="Calibri" panose="020F0502020204030204" pitchFamily="34" charset="0"/>
                <a:ea typeface="Calibri" panose="020F0502020204030204" pitchFamily="34" charset="0"/>
                <a:cs typeface="Times New Roman" panose="02020603050405020304" pitchFamily="18" charset="0"/>
              </a:rPr>
              <a:t>Surgery</a:t>
            </a:r>
            <a:r>
              <a:rPr lang="pt-BR" sz="1150" i="1" dirty="0">
                <a:effectLst/>
                <a:latin typeface="Calibri" panose="020F0502020204030204" pitchFamily="34" charset="0"/>
                <a:ea typeface="Calibri" panose="020F0502020204030204" pitchFamily="34" charset="0"/>
                <a:cs typeface="Times New Roman" panose="02020603050405020304" pitchFamily="18" charset="0"/>
              </a:rPr>
              <a:t> Case </a:t>
            </a:r>
            <a:r>
              <a:rPr lang="pt-BR" sz="1150" i="1" dirty="0" err="1">
                <a:effectLst/>
                <a:latin typeface="Calibri" panose="020F0502020204030204" pitchFamily="34" charset="0"/>
                <a:ea typeface="Calibri" panose="020F0502020204030204" pitchFamily="34" charset="0"/>
                <a:cs typeface="Times New Roman" panose="02020603050405020304" pitchFamily="18" charset="0"/>
              </a:rPr>
              <a:t>Reports</a:t>
            </a:r>
            <a:r>
              <a:rPr lang="pt-BR" sz="1150" dirty="0">
                <a:effectLst/>
                <a:latin typeface="Calibri" panose="020F0502020204030204" pitchFamily="34" charset="0"/>
                <a:ea typeface="Calibri" panose="020F0502020204030204" pitchFamily="34" charset="0"/>
                <a:cs typeface="Times New Roman" panose="02020603050405020304" pitchFamily="18" charset="0"/>
              </a:rPr>
              <a:t> 28 (2016) 124–126.</a:t>
            </a: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Campos L, Sipes E, Laparoscopic cholecystectomy in a 39-year-old female with situs inversus,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J Laparoendosc Surg.</a:t>
            </a:r>
            <a:r>
              <a:rPr lang="en-US" sz="1150" dirty="0">
                <a:effectLst/>
                <a:latin typeface="Calibri" panose="020F0502020204030204" pitchFamily="34" charset="0"/>
                <a:ea typeface="Calibri" panose="020F0502020204030204" pitchFamily="34" charset="0"/>
                <a:cs typeface="Times New Roman" panose="02020603050405020304" pitchFamily="18" charset="0"/>
              </a:rPr>
              <a:t> 1 (2) (1991) 123–125.</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Machado N, Chopra P, Laparoscopic cholecystectomy in a patient with situs inversus totalis: feasibility and technical difficulties,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JSLS</a:t>
            </a:r>
            <a:r>
              <a:rPr lang="en-US" sz="1150" dirty="0">
                <a:effectLst/>
                <a:latin typeface="Calibri" panose="020F0502020204030204" pitchFamily="34" charset="0"/>
                <a:ea typeface="Calibri" panose="020F0502020204030204" pitchFamily="34" charset="0"/>
                <a:cs typeface="Times New Roman" panose="02020603050405020304" pitchFamily="18" charset="0"/>
              </a:rPr>
              <a:t> 10 (3) (2006) 386–391. </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Agha RA, Borrelli MR, Farwana R, Koshy K, Fowler A, Orgill DP, For the SCARE Group. The SCARE 2018 Statement: Updating Consensus Surgical CAse REport (SCARE) Guidelines, International Journal of Surgery 2018;60:132-136.</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Calibri" panose="020F0502020204030204" pitchFamily="34" charset="0"/>
              </a:rPr>
              <a:t>Tsoucalas G, Thomaidis V, Fiska A. Situs Inversus Totalis: Always recall the uncommon. </a:t>
            </a:r>
            <a:r>
              <a:rPr lang="en-US" sz="1150" dirty="0">
                <a:effectLst/>
                <a:latin typeface="Calibri" panose="020F0502020204030204" pitchFamily="34" charset="0"/>
                <a:ea typeface="Calibri" panose="020F0502020204030204" pitchFamily="34" charset="0"/>
                <a:cs typeface="Times New Roman" panose="02020603050405020304" pitchFamily="18" charset="0"/>
              </a:rPr>
              <a:t>Clin Case Rep. 7(12), (2019) 2575-2576.</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Kulesza Jr. R, Kalmey J, Dudas B, Buck W, Vascular anomalies in a case of situs inversus,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Folia Morphol</a:t>
            </a:r>
            <a:r>
              <a:rPr lang="en-US" sz="1150" dirty="0">
                <a:effectLst/>
                <a:latin typeface="Calibri" panose="020F0502020204030204" pitchFamily="34" charset="0"/>
                <a:ea typeface="Calibri" panose="020F0502020204030204" pitchFamily="34" charset="0"/>
                <a:cs typeface="Times New Roman" panose="02020603050405020304" pitchFamily="18" charset="0"/>
              </a:rPr>
              <a:t> 66 (1) (2007) 69–73</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Pavlidis T, Psarras K, Triantafyllou A, Marakis G, Sakantamis A, Laparoscopic cholecystectomy for severe acute cholecystitis in a patient with situs inversus totalis and posterior cystic artery,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Diagn Ther Endosc</a:t>
            </a:r>
            <a:r>
              <a:rPr lang="en-US" sz="1150" dirty="0">
                <a:effectLst/>
                <a:latin typeface="Calibri" panose="020F0502020204030204" pitchFamily="34" charset="0"/>
                <a:ea typeface="Calibri" panose="020F0502020204030204" pitchFamily="34" charset="0"/>
                <a:cs typeface="Times New Roman" panose="02020603050405020304" pitchFamily="18" charset="0"/>
              </a:rPr>
              <a:t> 2008 (2008) 465272.</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Polguj M, Podgorski M, Hogendorf P, Topol M, Variations of the hepatobiliary vasculature including coexistence of accessory right hepatic artery with unusually arising double cystic arteries: case report and literature review,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Anat Sci Int</a:t>
            </a:r>
            <a:r>
              <a:rPr lang="en-US" sz="1150" dirty="0">
                <a:effectLst/>
                <a:latin typeface="Calibri" panose="020F0502020204030204" pitchFamily="34" charset="0"/>
                <a:ea typeface="Calibri" panose="020F0502020204030204" pitchFamily="34" charset="0"/>
                <a:cs typeface="Times New Roman" panose="02020603050405020304" pitchFamily="18" charset="0"/>
              </a:rPr>
              <a:t> 89 (3) (2014) 195–198.</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van der Graaf F, van den Bos J, Stassen L, Lange J. Lacunar implementation of the critical view of safety technique for laparoscopic cholecystectomy: Results of a nationwide survey. Surgery. doi: 10.1016/surg2018.01.016</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Wittgrove A, Clark G, Laparoscopic gastric bypass for morbid obesity in a patient with situs inversus,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J Laparoendosc Adv Surg</a:t>
            </a:r>
            <a:r>
              <a:rPr lang="en-US" sz="1150" dirty="0">
                <a:effectLst/>
                <a:latin typeface="Calibri" panose="020F0502020204030204" pitchFamily="34" charset="0"/>
                <a:ea typeface="Calibri" panose="020F0502020204030204" pitchFamily="34" charset="0"/>
                <a:cs typeface="Times New Roman" panose="02020603050405020304" pitchFamily="18" charset="0"/>
              </a:rPr>
              <a:t> Tech. A 8 (1) (1998) 53–55.</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Aziret M, Karaman K, Ercan M, Bostancı E, Akoglu M, Laparoscopic sleeve gastrectomy on a morbidly obese patient with situs inversus totalis: a case study and systematic review of the literature,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Obes Res Clin Pract</a:t>
            </a:r>
            <a:r>
              <a:rPr lang="en-US" sz="1150" dirty="0">
                <a:effectLst/>
                <a:latin typeface="Calibri" panose="020F0502020204030204" pitchFamily="34" charset="0"/>
                <a:ea typeface="Calibri" panose="020F0502020204030204" pitchFamily="34" charset="0"/>
                <a:cs typeface="Times New Roman" panose="02020603050405020304" pitchFamily="18" charset="0"/>
              </a:rPr>
              <a:t> 11 (5S1) (2017) 144–151.</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Kassir R, Mourthadhoi F, Tiffet O, Lointier P, How do I do a laparoscopic one-anastomosis gastric bypass in a patient with situs inversus totalis,</a:t>
            </a:r>
            <a:r>
              <a:rPr lang="en-US" sz="1150" i="1" dirty="0">
                <a:effectLst/>
                <a:latin typeface="Calibri" panose="020F0502020204030204" pitchFamily="34" charset="0"/>
                <a:ea typeface="Calibri" panose="020F0502020204030204" pitchFamily="34" charset="0"/>
                <a:cs typeface="Times New Roman" panose="02020603050405020304" pitchFamily="18" charset="0"/>
              </a:rPr>
              <a:t> Obes Surg</a:t>
            </a:r>
            <a:r>
              <a:rPr lang="en-US" sz="1150" dirty="0">
                <a:effectLst/>
                <a:latin typeface="Calibri" panose="020F0502020204030204" pitchFamily="34" charset="0"/>
                <a:ea typeface="Calibri" panose="020F0502020204030204" pitchFamily="34" charset="0"/>
                <a:cs typeface="Times New Roman" panose="02020603050405020304" pitchFamily="18" charset="0"/>
              </a:rPr>
              <a:t> 27 8 (2017) 2218–2219.</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US" sz="1150" dirty="0">
                <a:effectLst/>
                <a:latin typeface="Calibri" panose="020F0502020204030204" pitchFamily="34" charset="0"/>
                <a:ea typeface="Calibri" panose="020F0502020204030204" pitchFamily="34" charset="0"/>
                <a:cs typeface="Times New Roman" panose="02020603050405020304" pitchFamily="18" charset="0"/>
              </a:rPr>
              <a:t>Salerno A, Trotta M, Sarra G, D’Alessandro G, Marinari G, Laparoscopic sleeve gastrectomy in a patient with situs viscerum inversus totalis: is the life easy upside-down? </a:t>
            </a:r>
            <a:r>
              <a:rPr lang="en-US" sz="1150" i="1" dirty="0">
                <a:effectLst/>
                <a:latin typeface="Calibri" panose="020F0502020204030204" pitchFamily="34" charset="0"/>
                <a:ea typeface="Calibri" panose="020F0502020204030204" pitchFamily="34" charset="0"/>
                <a:cs typeface="Times New Roman" panose="02020603050405020304" pitchFamily="18" charset="0"/>
              </a:rPr>
              <a:t>Surg Endosc</a:t>
            </a:r>
            <a:r>
              <a:rPr lang="en-US" sz="1150" dirty="0">
                <a:effectLst/>
                <a:latin typeface="Calibri" panose="020F0502020204030204" pitchFamily="34" charset="0"/>
                <a:ea typeface="Calibri" panose="020F0502020204030204" pitchFamily="34" charset="0"/>
                <a:cs typeface="Times New Roman" panose="02020603050405020304" pitchFamily="18" charset="0"/>
              </a:rPr>
              <a:t> 4 (2017)</a:t>
            </a:r>
            <a:endParaRPr lang="pt-BR" sz="115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1477</Words>
  <Application>Microsoft Office PowerPoint</Application>
  <PresentationFormat>Personalizar</PresentationFormat>
  <Paragraphs>32</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Aharoni</vt:lpstr>
      <vt:lpstr>Arial</vt:lpstr>
      <vt:lpstr>Calibri</vt:lpstr>
      <vt:lpstr>Tema do Office</vt:lpstr>
      <vt:lpstr>COLECISTECTOMIA VIDEOLAPAROSCÓPICA EM PACIENTE PORTADORA DE SITUS INVERSUS TOTALIS APÓS REALIZAÇÃO DE SLEEVE GÁSTRICO VIDEOLAPAROSCÓPICO - RELATO DE CASO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COLECISTECTOMIA VIDEOLAPAROSCÓPICA EM PACIENTE PORTADORA DE SITUS INVERSUS TOTALIS APÓS REALIZAÇÃO DE SLEEVE GÁSTRICO VIDEOLAPAROSCÓPICO - RELATO DE CASO</dc:title>
  <cp:lastModifiedBy>Fernando Ponce Leon</cp:lastModifiedBy>
  <cp:revision>2</cp:revision>
  <dcterms:modified xsi:type="dcterms:W3CDTF">2020-08-24T23:41:33Z</dcterms:modified>
</cp:coreProperties>
</file>